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10693400" cy="756285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17">
          <p15:clr>
            <a:srgbClr val="000000"/>
          </p15:clr>
        </p15:guide>
        <p15:guide id="2" pos="3694">
          <p15:clr>
            <a:srgbClr val="000000"/>
          </p15:clr>
        </p15:guide>
      </p15:sldGuideLst>
    </p:ext>
    <p:ext uri="http://customooxmlschemas.google.com/">
      <go:slidesCustomData xmlns:go="http://customooxmlschemas.google.com/" r:id="rId29" roundtripDataSignature="AMtx7mjZHmJ5KZSj1XyRvRqVOjxh52r2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0B5F13-B7D2-4C23-BBE2-7CAF3C5C0BBE}">
  <a:tblStyle styleId="{080B5F13-B7D2-4C23-BBE2-7CAF3C5C0BBE}"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17" orient="horz"/>
        <p:guide pos="369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69325" y="3592350"/>
            <a:ext cx="8554700" cy="3403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e7335e168_0_78: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ee7335e168_0_78: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e7335e168_0_86: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ee7335e168_0_86: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e7335e168_0_94: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ee7335e168_0_94: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e7335e168_0_102: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ee7335e168_0_102: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e7335e168_0_111: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ee7335e168_0_111: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e7335e168_0_21: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ee7335e168_0_21: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e7335e168_0_13: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ee7335e168_0_13: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e7335e168_0_37: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ee7335e168_0_37: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e7335e168_0_46: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ee7335e168_0_46: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e7335e168_0_57: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ee7335e168_0_57: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e7335e168_0_65: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ee7335e168_0_65:notes"/>
          <p:cNvSpPr/>
          <p:nvPr>
            <p:ph idx="2" type="sldImg"/>
          </p:nvPr>
        </p:nvSpPr>
        <p:spPr>
          <a:xfrm>
            <a:off x="865309" y="567200"/>
            <a:ext cx="89637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16"/>
          <p:cNvSpPr txBox="1"/>
          <p:nvPr>
            <p:ph idx="11" type="ftr"/>
          </p:nvPr>
        </p:nvSpPr>
        <p:spPr>
          <a:xfrm>
            <a:off x="6217920" y="9566909"/>
            <a:ext cx="5852100" cy="5142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13" name="Google Shape;13;p16"/>
          <p:cNvSpPr txBox="1"/>
          <p:nvPr>
            <p:ph idx="10" type="dt"/>
          </p:nvPr>
        </p:nvSpPr>
        <p:spPr>
          <a:xfrm>
            <a:off x="914400" y="9566909"/>
            <a:ext cx="4206300" cy="514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14" name="Google Shape;14;p16"/>
          <p:cNvSpPr txBox="1"/>
          <p:nvPr>
            <p:ph idx="12" type="sldNum"/>
          </p:nvPr>
        </p:nvSpPr>
        <p:spPr>
          <a:xfrm>
            <a:off x="8949241" y="9775768"/>
            <a:ext cx="453000" cy="20010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1pPr>
            <a:lvl2pPr indent="0" lvl="1"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2pPr>
            <a:lvl3pPr indent="0" lvl="2"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3pPr>
            <a:lvl4pPr indent="0" lvl="3"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4pPr>
            <a:lvl5pPr indent="0" lvl="4"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5pPr>
            <a:lvl6pPr indent="0" lvl="5"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6pPr>
            <a:lvl7pPr indent="0" lvl="6"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7pPr>
            <a:lvl8pPr indent="0" lvl="7"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8pPr>
            <a:lvl9pPr indent="0" lvl="8" marL="25400" marR="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9pPr>
          </a:lstStyle>
          <a:p>
            <a:pPr indent="0" lvl="0" marL="25400" rtl="0" algn="l">
              <a:spcBef>
                <a:spcPts val="0"/>
              </a:spcBef>
              <a:spcAft>
                <a:spcPts val="0"/>
              </a:spcAft>
              <a:buNone/>
            </a:pPr>
            <a:r>
              <a:rPr lang="en-GB"/>
              <a:t>| </a:t>
            </a:r>
            <a:fld id="{00000000-1234-1234-1234-123412341234}" type="slidenum">
              <a:rPr lang="en-GB"/>
              <a:t>‹#›</a:t>
            </a:fld>
            <a:r>
              <a:rPr lang="en-GB"/>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17"/>
          <p:cNvSpPr txBox="1"/>
          <p:nvPr>
            <p:ph type="title"/>
          </p:nvPr>
        </p:nvSpPr>
        <p:spPr>
          <a:xfrm>
            <a:off x="901796" y="1316785"/>
            <a:ext cx="16484400" cy="61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b="1" i="0" sz="4500" u="sng">
                <a:solidFill>
                  <a:srgbClr val="052B6B"/>
                </a:solidFill>
                <a:latin typeface="Poppins"/>
                <a:ea typeface="Poppins"/>
                <a:cs typeface="Poppins"/>
                <a:sym typeface="Poppins"/>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17" name="Google Shape;17;p17"/>
          <p:cNvSpPr txBox="1"/>
          <p:nvPr>
            <p:ph idx="1" type="body"/>
          </p:nvPr>
        </p:nvSpPr>
        <p:spPr>
          <a:xfrm>
            <a:off x="924890" y="2399401"/>
            <a:ext cx="16438200" cy="71499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2200"/>
              <a:buNone/>
              <a:defRPr b="0" i="0">
                <a:solidFill>
                  <a:schemeClr val="dk1"/>
                </a:solidFill>
              </a:defRPr>
            </a:lvl1pPr>
            <a:lvl2pPr indent="-228600" lvl="1" marL="914400" algn="l">
              <a:spcBef>
                <a:spcPts val="0"/>
              </a:spcBef>
              <a:spcAft>
                <a:spcPts val="0"/>
              </a:spcAft>
              <a:buSzPts val="2200"/>
              <a:buNone/>
              <a:defRPr/>
            </a:lvl2pPr>
            <a:lvl3pPr indent="-228600" lvl="2" marL="1371600" algn="l">
              <a:spcBef>
                <a:spcPts val="0"/>
              </a:spcBef>
              <a:spcAft>
                <a:spcPts val="0"/>
              </a:spcAft>
              <a:buSzPts val="2200"/>
              <a:buNone/>
              <a:defRPr/>
            </a:lvl3pPr>
            <a:lvl4pPr indent="-228600" lvl="3" marL="1828800" algn="l">
              <a:spcBef>
                <a:spcPts val="0"/>
              </a:spcBef>
              <a:spcAft>
                <a:spcPts val="0"/>
              </a:spcAft>
              <a:buSzPts val="2200"/>
              <a:buNone/>
              <a:defRPr/>
            </a:lvl4pPr>
            <a:lvl5pPr indent="-228600" lvl="4" marL="2286000" algn="l">
              <a:spcBef>
                <a:spcPts val="0"/>
              </a:spcBef>
              <a:spcAft>
                <a:spcPts val="0"/>
              </a:spcAft>
              <a:buSzPts val="2200"/>
              <a:buNone/>
              <a:defRPr/>
            </a:lvl5pPr>
            <a:lvl6pPr indent="-228600" lvl="5" marL="2743200" algn="l">
              <a:spcBef>
                <a:spcPts val="0"/>
              </a:spcBef>
              <a:spcAft>
                <a:spcPts val="0"/>
              </a:spcAft>
              <a:buSzPts val="2200"/>
              <a:buNone/>
              <a:defRPr/>
            </a:lvl6pPr>
            <a:lvl7pPr indent="-228600" lvl="6" marL="3200400" algn="l">
              <a:spcBef>
                <a:spcPts val="0"/>
              </a:spcBef>
              <a:spcAft>
                <a:spcPts val="0"/>
              </a:spcAft>
              <a:buSzPts val="2200"/>
              <a:buNone/>
              <a:defRPr/>
            </a:lvl7pPr>
            <a:lvl8pPr indent="-228600" lvl="7" marL="3657600" algn="l">
              <a:spcBef>
                <a:spcPts val="0"/>
              </a:spcBef>
              <a:spcAft>
                <a:spcPts val="0"/>
              </a:spcAft>
              <a:buSzPts val="2200"/>
              <a:buNone/>
              <a:defRPr/>
            </a:lvl8pPr>
            <a:lvl9pPr indent="-228600" lvl="8" marL="4114800" algn="l">
              <a:spcBef>
                <a:spcPts val="0"/>
              </a:spcBef>
              <a:spcAft>
                <a:spcPts val="0"/>
              </a:spcAft>
              <a:buSzPts val="2200"/>
              <a:buNone/>
              <a:defRPr/>
            </a:lvl9pPr>
          </a:lstStyle>
          <a:p/>
        </p:txBody>
      </p:sp>
      <p:sp>
        <p:nvSpPr>
          <p:cNvPr id="18" name="Google Shape;18;p17"/>
          <p:cNvSpPr txBox="1"/>
          <p:nvPr>
            <p:ph idx="11" type="ftr"/>
          </p:nvPr>
        </p:nvSpPr>
        <p:spPr>
          <a:xfrm>
            <a:off x="6217920" y="9566909"/>
            <a:ext cx="5852100" cy="5142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19" name="Google Shape;19;p17"/>
          <p:cNvSpPr txBox="1"/>
          <p:nvPr>
            <p:ph idx="10" type="dt"/>
          </p:nvPr>
        </p:nvSpPr>
        <p:spPr>
          <a:xfrm>
            <a:off x="914400" y="9566909"/>
            <a:ext cx="4206300" cy="514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20" name="Google Shape;20;p17"/>
          <p:cNvSpPr txBox="1"/>
          <p:nvPr>
            <p:ph idx="12" type="sldNum"/>
          </p:nvPr>
        </p:nvSpPr>
        <p:spPr>
          <a:xfrm>
            <a:off x="8949241" y="9775768"/>
            <a:ext cx="453000" cy="20010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300">
                <a:solidFill>
                  <a:srgbClr val="69BF7F"/>
                </a:solidFill>
                <a:latin typeface="Poppins Light"/>
                <a:ea typeface="Poppins Light"/>
                <a:cs typeface="Poppins Light"/>
                <a:sym typeface="Poppins Light"/>
              </a:defRPr>
            </a:lvl1pPr>
            <a:lvl2pPr indent="0" lvl="1" marL="25400" marR="0" algn="l">
              <a:lnSpc>
                <a:spcPct val="100000"/>
              </a:lnSpc>
              <a:spcBef>
                <a:spcPts val="0"/>
              </a:spcBef>
              <a:buNone/>
              <a:defRPr b="0" i="0" sz="1300">
                <a:solidFill>
                  <a:srgbClr val="69BF7F"/>
                </a:solidFill>
                <a:latin typeface="Poppins Light"/>
                <a:ea typeface="Poppins Light"/>
                <a:cs typeface="Poppins Light"/>
                <a:sym typeface="Poppins Light"/>
              </a:defRPr>
            </a:lvl2pPr>
            <a:lvl3pPr indent="0" lvl="2" marL="25400" marR="0" algn="l">
              <a:lnSpc>
                <a:spcPct val="100000"/>
              </a:lnSpc>
              <a:spcBef>
                <a:spcPts val="0"/>
              </a:spcBef>
              <a:buNone/>
              <a:defRPr b="0" i="0" sz="1300">
                <a:solidFill>
                  <a:srgbClr val="69BF7F"/>
                </a:solidFill>
                <a:latin typeface="Poppins Light"/>
                <a:ea typeface="Poppins Light"/>
                <a:cs typeface="Poppins Light"/>
                <a:sym typeface="Poppins Light"/>
              </a:defRPr>
            </a:lvl3pPr>
            <a:lvl4pPr indent="0" lvl="3" marL="25400" marR="0" algn="l">
              <a:lnSpc>
                <a:spcPct val="100000"/>
              </a:lnSpc>
              <a:spcBef>
                <a:spcPts val="0"/>
              </a:spcBef>
              <a:buNone/>
              <a:defRPr b="0" i="0" sz="1300">
                <a:solidFill>
                  <a:srgbClr val="69BF7F"/>
                </a:solidFill>
                <a:latin typeface="Poppins Light"/>
                <a:ea typeface="Poppins Light"/>
                <a:cs typeface="Poppins Light"/>
                <a:sym typeface="Poppins Light"/>
              </a:defRPr>
            </a:lvl4pPr>
            <a:lvl5pPr indent="0" lvl="4" marL="25400" marR="0" algn="l">
              <a:lnSpc>
                <a:spcPct val="100000"/>
              </a:lnSpc>
              <a:spcBef>
                <a:spcPts val="0"/>
              </a:spcBef>
              <a:buNone/>
              <a:defRPr b="0" i="0" sz="1300">
                <a:solidFill>
                  <a:srgbClr val="69BF7F"/>
                </a:solidFill>
                <a:latin typeface="Poppins Light"/>
                <a:ea typeface="Poppins Light"/>
                <a:cs typeface="Poppins Light"/>
                <a:sym typeface="Poppins Light"/>
              </a:defRPr>
            </a:lvl5pPr>
            <a:lvl6pPr indent="0" lvl="5" marL="25400" marR="0" algn="l">
              <a:lnSpc>
                <a:spcPct val="100000"/>
              </a:lnSpc>
              <a:spcBef>
                <a:spcPts val="0"/>
              </a:spcBef>
              <a:buNone/>
              <a:defRPr b="0" i="0" sz="1300">
                <a:solidFill>
                  <a:srgbClr val="69BF7F"/>
                </a:solidFill>
                <a:latin typeface="Poppins Light"/>
                <a:ea typeface="Poppins Light"/>
                <a:cs typeface="Poppins Light"/>
                <a:sym typeface="Poppins Light"/>
              </a:defRPr>
            </a:lvl6pPr>
            <a:lvl7pPr indent="0" lvl="6" marL="25400" marR="0" algn="l">
              <a:lnSpc>
                <a:spcPct val="100000"/>
              </a:lnSpc>
              <a:spcBef>
                <a:spcPts val="0"/>
              </a:spcBef>
              <a:buNone/>
              <a:defRPr b="0" i="0" sz="1300">
                <a:solidFill>
                  <a:srgbClr val="69BF7F"/>
                </a:solidFill>
                <a:latin typeface="Poppins Light"/>
                <a:ea typeface="Poppins Light"/>
                <a:cs typeface="Poppins Light"/>
                <a:sym typeface="Poppins Light"/>
              </a:defRPr>
            </a:lvl7pPr>
            <a:lvl8pPr indent="0" lvl="7" marL="25400" marR="0" algn="l">
              <a:lnSpc>
                <a:spcPct val="100000"/>
              </a:lnSpc>
              <a:spcBef>
                <a:spcPts val="0"/>
              </a:spcBef>
              <a:buNone/>
              <a:defRPr b="0" i="0" sz="1300">
                <a:solidFill>
                  <a:srgbClr val="69BF7F"/>
                </a:solidFill>
                <a:latin typeface="Poppins Light"/>
                <a:ea typeface="Poppins Light"/>
                <a:cs typeface="Poppins Light"/>
                <a:sym typeface="Poppins Light"/>
              </a:defRPr>
            </a:lvl8pPr>
            <a:lvl9pPr indent="0" lvl="8" marL="25400" marR="0" algn="l">
              <a:lnSpc>
                <a:spcPct val="100000"/>
              </a:lnSpc>
              <a:spcBef>
                <a:spcPts val="0"/>
              </a:spcBef>
              <a:buNone/>
              <a:defRPr b="0" i="0" sz="1300">
                <a:solidFill>
                  <a:srgbClr val="69BF7F"/>
                </a:solidFill>
                <a:latin typeface="Poppins Light"/>
                <a:ea typeface="Poppins Light"/>
                <a:cs typeface="Poppins Light"/>
                <a:sym typeface="Poppins Light"/>
              </a:defRPr>
            </a:lvl9pPr>
          </a:lstStyle>
          <a:p>
            <a:pPr indent="0" lvl="0" marL="25400" rtl="0" algn="l">
              <a:spcBef>
                <a:spcPts val="0"/>
              </a:spcBef>
              <a:spcAft>
                <a:spcPts val="0"/>
              </a:spcAft>
              <a:buNone/>
            </a:pPr>
            <a:r>
              <a:rPr lang="en-GB"/>
              <a:t>| </a:t>
            </a:r>
            <a:fld id="{00000000-1234-1234-1234-123412341234}" type="slidenum">
              <a:rPr lang="en-GB"/>
              <a:t>‹#›</a:t>
            </a:fld>
            <a:r>
              <a:rPr lang="en-GB"/>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18"/>
          <p:cNvSpPr txBox="1"/>
          <p:nvPr>
            <p:ph type="title"/>
          </p:nvPr>
        </p:nvSpPr>
        <p:spPr>
          <a:xfrm>
            <a:off x="901796" y="1316785"/>
            <a:ext cx="16484400" cy="61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b="1" i="0" sz="4500" u="sng">
                <a:solidFill>
                  <a:srgbClr val="052B6B"/>
                </a:solidFill>
                <a:latin typeface="Poppins"/>
                <a:ea typeface="Poppins"/>
                <a:cs typeface="Poppins"/>
                <a:sym typeface="Poppins"/>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23" name="Google Shape;23;p18"/>
          <p:cNvSpPr txBox="1"/>
          <p:nvPr>
            <p:ph idx="1" type="body"/>
          </p:nvPr>
        </p:nvSpPr>
        <p:spPr>
          <a:xfrm>
            <a:off x="901796" y="2304389"/>
            <a:ext cx="5119200" cy="62025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2200"/>
              <a:buNone/>
              <a:defRPr b="0" i="0" sz="1600">
                <a:solidFill>
                  <a:srgbClr val="052B6B"/>
                </a:solidFill>
                <a:latin typeface="Poppins Light"/>
                <a:ea typeface="Poppins Light"/>
                <a:cs typeface="Poppins Light"/>
                <a:sym typeface="Poppins Light"/>
              </a:defRPr>
            </a:lvl1pPr>
            <a:lvl2pPr indent="-228600" lvl="1" marL="914400" algn="l">
              <a:spcBef>
                <a:spcPts val="0"/>
              </a:spcBef>
              <a:spcAft>
                <a:spcPts val="0"/>
              </a:spcAft>
              <a:buSzPts val="2200"/>
              <a:buNone/>
              <a:defRPr/>
            </a:lvl2pPr>
            <a:lvl3pPr indent="-228600" lvl="2" marL="1371600" algn="l">
              <a:spcBef>
                <a:spcPts val="0"/>
              </a:spcBef>
              <a:spcAft>
                <a:spcPts val="0"/>
              </a:spcAft>
              <a:buSzPts val="2200"/>
              <a:buNone/>
              <a:defRPr/>
            </a:lvl3pPr>
            <a:lvl4pPr indent="-228600" lvl="3" marL="1828800" algn="l">
              <a:spcBef>
                <a:spcPts val="0"/>
              </a:spcBef>
              <a:spcAft>
                <a:spcPts val="0"/>
              </a:spcAft>
              <a:buSzPts val="2200"/>
              <a:buNone/>
              <a:defRPr/>
            </a:lvl4pPr>
            <a:lvl5pPr indent="-228600" lvl="4" marL="2286000" algn="l">
              <a:spcBef>
                <a:spcPts val="0"/>
              </a:spcBef>
              <a:spcAft>
                <a:spcPts val="0"/>
              </a:spcAft>
              <a:buSzPts val="2200"/>
              <a:buNone/>
              <a:defRPr/>
            </a:lvl5pPr>
            <a:lvl6pPr indent="-228600" lvl="5" marL="2743200" algn="l">
              <a:spcBef>
                <a:spcPts val="0"/>
              </a:spcBef>
              <a:spcAft>
                <a:spcPts val="0"/>
              </a:spcAft>
              <a:buSzPts val="2200"/>
              <a:buNone/>
              <a:defRPr/>
            </a:lvl6pPr>
            <a:lvl7pPr indent="-228600" lvl="6" marL="3200400" algn="l">
              <a:spcBef>
                <a:spcPts val="0"/>
              </a:spcBef>
              <a:spcAft>
                <a:spcPts val="0"/>
              </a:spcAft>
              <a:buSzPts val="2200"/>
              <a:buNone/>
              <a:defRPr/>
            </a:lvl7pPr>
            <a:lvl8pPr indent="-228600" lvl="7" marL="3657600" algn="l">
              <a:spcBef>
                <a:spcPts val="0"/>
              </a:spcBef>
              <a:spcAft>
                <a:spcPts val="0"/>
              </a:spcAft>
              <a:buSzPts val="2200"/>
              <a:buNone/>
              <a:defRPr/>
            </a:lvl8pPr>
            <a:lvl9pPr indent="-228600" lvl="8" marL="4114800" algn="l">
              <a:spcBef>
                <a:spcPts val="0"/>
              </a:spcBef>
              <a:spcAft>
                <a:spcPts val="0"/>
              </a:spcAft>
              <a:buSzPts val="2200"/>
              <a:buNone/>
              <a:defRPr/>
            </a:lvl9pPr>
          </a:lstStyle>
          <a:p/>
        </p:txBody>
      </p:sp>
      <p:sp>
        <p:nvSpPr>
          <p:cNvPr id="24" name="Google Shape;24;p18"/>
          <p:cNvSpPr txBox="1"/>
          <p:nvPr>
            <p:ph idx="2" type="body"/>
          </p:nvPr>
        </p:nvSpPr>
        <p:spPr>
          <a:xfrm>
            <a:off x="9418320" y="2366009"/>
            <a:ext cx="7955400" cy="67893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2200"/>
              <a:buNone/>
              <a:defRPr/>
            </a:lvl1pPr>
            <a:lvl2pPr indent="-228600" lvl="1" marL="914400" algn="l">
              <a:spcBef>
                <a:spcPts val="0"/>
              </a:spcBef>
              <a:spcAft>
                <a:spcPts val="0"/>
              </a:spcAft>
              <a:buSzPts val="2200"/>
              <a:buNone/>
              <a:defRPr/>
            </a:lvl2pPr>
            <a:lvl3pPr indent="-228600" lvl="2" marL="1371600" algn="l">
              <a:spcBef>
                <a:spcPts val="0"/>
              </a:spcBef>
              <a:spcAft>
                <a:spcPts val="0"/>
              </a:spcAft>
              <a:buSzPts val="2200"/>
              <a:buNone/>
              <a:defRPr/>
            </a:lvl3pPr>
            <a:lvl4pPr indent="-228600" lvl="3" marL="1828800" algn="l">
              <a:spcBef>
                <a:spcPts val="0"/>
              </a:spcBef>
              <a:spcAft>
                <a:spcPts val="0"/>
              </a:spcAft>
              <a:buSzPts val="2200"/>
              <a:buNone/>
              <a:defRPr/>
            </a:lvl4pPr>
            <a:lvl5pPr indent="-228600" lvl="4" marL="2286000" algn="l">
              <a:spcBef>
                <a:spcPts val="0"/>
              </a:spcBef>
              <a:spcAft>
                <a:spcPts val="0"/>
              </a:spcAft>
              <a:buSzPts val="2200"/>
              <a:buNone/>
              <a:defRPr/>
            </a:lvl5pPr>
            <a:lvl6pPr indent="-228600" lvl="5" marL="2743200" algn="l">
              <a:spcBef>
                <a:spcPts val="0"/>
              </a:spcBef>
              <a:spcAft>
                <a:spcPts val="0"/>
              </a:spcAft>
              <a:buSzPts val="2200"/>
              <a:buNone/>
              <a:defRPr/>
            </a:lvl6pPr>
            <a:lvl7pPr indent="-228600" lvl="6" marL="3200400" algn="l">
              <a:spcBef>
                <a:spcPts val="0"/>
              </a:spcBef>
              <a:spcAft>
                <a:spcPts val="0"/>
              </a:spcAft>
              <a:buSzPts val="2200"/>
              <a:buNone/>
              <a:defRPr/>
            </a:lvl7pPr>
            <a:lvl8pPr indent="-228600" lvl="7" marL="3657600" algn="l">
              <a:spcBef>
                <a:spcPts val="0"/>
              </a:spcBef>
              <a:spcAft>
                <a:spcPts val="0"/>
              </a:spcAft>
              <a:buSzPts val="2200"/>
              <a:buNone/>
              <a:defRPr/>
            </a:lvl8pPr>
            <a:lvl9pPr indent="-228600" lvl="8" marL="4114800" algn="l">
              <a:spcBef>
                <a:spcPts val="0"/>
              </a:spcBef>
              <a:spcAft>
                <a:spcPts val="0"/>
              </a:spcAft>
              <a:buSzPts val="2200"/>
              <a:buNone/>
              <a:defRPr/>
            </a:lvl9pPr>
          </a:lstStyle>
          <a:p/>
        </p:txBody>
      </p:sp>
      <p:sp>
        <p:nvSpPr>
          <p:cNvPr id="25" name="Google Shape;25;p18"/>
          <p:cNvSpPr txBox="1"/>
          <p:nvPr>
            <p:ph idx="11" type="ftr"/>
          </p:nvPr>
        </p:nvSpPr>
        <p:spPr>
          <a:xfrm>
            <a:off x="6217920" y="9566909"/>
            <a:ext cx="5852100" cy="5142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26" name="Google Shape;26;p18"/>
          <p:cNvSpPr txBox="1"/>
          <p:nvPr>
            <p:ph idx="10" type="dt"/>
          </p:nvPr>
        </p:nvSpPr>
        <p:spPr>
          <a:xfrm>
            <a:off x="914400" y="9566909"/>
            <a:ext cx="4206300" cy="514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27" name="Google Shape;27;p18"/>
          <p:cNvSpPr txBox="1"/>
          <p:nvPr>
            <p:ph idx="12" type="sldNum"/>
          </p:nvPr>
        </p:nvSpPr>
        <p:spPr>
          <a:xfrm>
            <a:off x="8949241" y="9775768"/>
            <a:ext cx="453000" cy="20010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300">
                <a:solidFill>
                  <a:srgbClr val="69BF7F"/>
                </a:solidFill>
                <a:latin typeface="Poppins Light"/>
                <a:ea typeface="Poppins Light"/>
                <a:cs typeface="Poppins Light"/>
                <a:sym typeface="Poppins Light"/>
              </a:defRPr>
            </a:lvl1pPr>
            <a:lvl2pPr indent="0" lvl="1" marL="25400" marR="0" algn="l">
              <a:lnSpc>
                <a:spcPct val="100000"/>
              </a:lnSpc>
              <a:spcBef>
                <a:spcPts val="0"/>
              </a:spcBef>
              <a:buNone/>
              <a:defRPr b="0" i="0" sz="1300">
                <a:solidFill>
                  <a:srgbClr val="69BF7F"/>
                </a:solidFill>
                <a:latin typeface="Poppins Light"/>
                <a:ea typeface="Poppins Light"/>
                <a:cs typeface="Poppins Light"/>
                <a:sym typeface="Poppins Light"/>
              </a:defRPr>
            </a:lvl2pPr>
            <a:lvl3pPr indent="0" lvl="2" marL="25400" marR="0" algn="l">
              <a:lnSpc>
                <a:spcPct val="100000"/>
              </a:lnSpc>
              <a:spcBef>
                <a:spcPts val="0"/>
              </a:spcBef>
              <a:buNone/>
              <a:defRPr b="0" i="0" sz="1300">
                <a:solidFill>
                  <a:srgbClr val="69BF7F"/>
                </a:solidFill>
                <a:latin typeface="Poppins Light"/>
                <a:ea typeface="Poppins Light"/>
                <a:cs typeface="Poppins Light"/>
                <a:sym typeface="Poppins Light"/>
              </a:defRPr>
            </a:lvl3pPr>
            <a:lvl4pPr indent="0" lvl="3" marL="25400" marR="0" algn="l">
              <a:lnSpc>
                <a:spcPct val="100000"/>
              </a:lnSpc>
              <a:spcBef>
                <a:spcPts val="0"/>
              </a:spcBef>
              <a:buNone/>
              <a:defRPr b="0" i="0" sz="1300">
                <a:solidFill>
                  <a:srgbClr val="69BF7F"/>
                </a:solidFill>
                <a:latin typeface="Poppins Light"/>
                <a:ea typeface="Poppins Light"/>
                <a:cs typeface="Poppins Light"/>
                <a:sym typeface="Poppins Light"/>
              </a:defRPr>
            </a:lvl4pPr>
            <a:lvl5pPr indent="0" lvl="4" marL="25400" marR="0" algn="l">
              <a:lnSpc>
                <a:spcPct val="100000"/>
              </a:lnSpc>
              <a:spcBef>
                <a:spcPts val="0"/>
              </a:spcBef>
              <a:buNone/>
              <a:defRPr b="0" i="0" sz="1300">
                <a:solidFill>
                  <a:srgbClr val="69BF7F"/>
                </a:solidFill>
                <a:latin typeface="Poppins Light"/>
                <a:ea typeface="Poppins Light"/>
                <a:cs typeface="Poppins Light"/>
                <a:sym typeface="Poppins Light"/>
              </a:defRPr>
            </a:lvl5pPr>
            <a:lvl6pPr indent="0" lvl="5" marL="25400" marR="0" algn="l">
              <a:lnSpc>
                <a:spcPct val="100000"/>
              </a:lnSpc>
              <a:spcBef>
                <a:spcPts val="0"/>
              </a:spcBef>
              <a:buNone/>
              <a:defRPr b="0" i="0" sz="1300">
                <a:solidFill>
                  <a:srgbClr val="69BF7F"/>
                </a:solidFill>
                <a:latin typeface="Poppins Light"/>
                <a:ea typeface="Poppins Light"/>
                <a:cs typeface="Poppins Light"/>
                <a:sym typeface="Poppins Light"/>
              </a:defRPr>
            </a:lvl6pPr>
            <a:lvl7pPr indent="0" lvl="6" marL="25400" marR="0" algn="l">
              <a:lnSpc>
                <a:spcPct val="100000"/>
              </a:lnSpc>
              <a:spcBef>
                <a:spcPts val="0"/>
              </a:spcBef>
              <a:buNone/>
              <a:defRPr b="0" i="0" sz="1300">
                <a:solidFill>
                  <a:srgbClr val="69BF7F"/>
                </a:solidFill>
                <a:latin typeface="Poppins Light"/>
                <a:ea typeface="Poppins Light"/>
                <a:cs typeface="Poppins Light"/>
                <a:sym typeface="Poppins Light"/>
              </a:defRPr>
            </a:lvl7pPr>
            <a:lvl8pPr indent="0" lvl="7" marL="25400" marR="0" algn="l">
              <a:lnSpc>
                <a:spcPct val="100000"/>
              </a:lnSpc>
              <a:spcBef>
                <a:spcPts val="0"/>
              </a:spcBef>
              <a:buNone/>
              <a:defRPr b="0" i="0" sz="1300">
                <a:solidFill>
                  <a:srgbClr val="69BF7F"/>
                </a:solidFill>
                <a:latin typeface="Poppins Light"/>
                <a:ea typeface="Poppins Light"/>
                <a:cs typeface="Poppins Light"/>
                <a:sym typeface="Poppins Light"/>
              </a:defRPr>
            </a:lvl8pPr>
            <a:lvl9pPr indent="0" lvl="8" marL="25400" marR="0" algn="l">
              <a:lnSpc>
                <a:spcPct val="100000"/>
              </a:lnSpc>
              <a:spcBef>
                <a:spcPts val="0"/>
              </a:spcBef>
              <a:buNone/>
              <a:defRPr b="0" i="0" sz="1300">
                <a:solidFill>
                  <a:srgbClr val="69BF7F"/>
                </a:solidFill>
                <a:latin typeface="Poppins Light"/>
                <a:ea typeface="Poppins Light"/>
                <a:cs typeface="Poppins Light"/>
                <a:sym typeface="Poppins Light"/>
              </a:defRPr>
            </a:lvl9pPr>
          </a:lstStyle>
          <a:p>
            <a:pPr indent="0" lvl="0" marL="25400" rtl="0" algn="l">
              <a:spcBef>
                <a:spcPts val="0"/>
              </a:spcBef>
              <a:spcAft>
                <a:spcPts val="0"/>
              </a:spcAft>
              <a:buNone/>
            </a:pPr>
            <a:r>
              <a:rPr lang="en-GB"/>
              <a:t>| </a:t>
            </a:r>
            <a:fld id="{00000000-1234-1234-1234-123412341234}" type="slidenum">
              <a:rPr lang="en-GB"/>
              <a:t>‹#›</a:t>
            </a:fld>
            <a:r>
              <a:rPr lang="en-GB"/>
              <a: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 name="Shape 28"/>
        <p:cNvGrpSpPr/>
        <p:nvPr/>
      </p:nvGrpSpPr>
      <p:grpSpPr>
        <a:xfrm>
          <a:off x="0" y="0"/>
          <a:ext cx="0" cy="0"/>
          <a:chOff x="0" y="0"/>
          <a:chExt cx="0" cy="0"/>
        </a:xfrm>
      </p:grpSpPr>
      <p:sp>
        <p:nvSpPr>
          <p:cNvPr id="29" name="Google Shape;29;p19"/>
          <p:cNvSpPr txBox="1"/>
          <p:nvPr>
            <p:ph type="ctrTitle"/>
          </p:nvPr>
        </p:nvSpPr>
        <p:spPr>
          <a:xfrm>
            <a:off x="1371600" y="3188969"/>
            <a:ext cx="15544800" cy="21603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30" name="Google Shape;30;p19"/>
          <p:cNvSpPr txBox="1"/>
          <p:nvPr>
            <p:ph idx="1" type="subTitle"/>
          </p:nvPr>
        </p:nvSpPr>
        <p:spPr>
          <a:xfrm>
            <a:off x="2743200" y="5760720"/>
            <a:ext cx="12801600" cy="25716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31" name="Google Shape;31;p19"/>
          <p:cNvSpPr txBox="1"/>
          <p:nvPr>
            <p:ph idx="11" type="ftr"/>
          </p:nvPr>
        </p:nvSpPr>
        <p:spPr>
          <a:xfrm>
            <a:off x="6217920" y="9566909"/>
            <a:ext cx="5852100" cy="5142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32" name="Google Shape;32;p19"/>
          <p:cNvSpPr txBox="1"/>
          <p:nvPr>
            <p:ph idx="10" type="dt"/>
          </p:nvPr>
        </p:nvSpPr>
        <p:spPr>
          <a:xfrm>
            <a:off x="914400" y="9566909"/>
            <a:ext cx="4206300" cy="514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33" name="Google Shape;33;p19"/>
          <p:cNvSpPr txBox="1"/>
          <p:nvPr>
            <p:ph idx="12" type="sldNum"/>
          </p:nvPr>
        </p:nvSpPr>
        <p:spPr>
          <a:xfrm>
            <a:off x="8949241" y="9775768"/>
            <a:ext cx="453000" cy="20010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300">
                <a:solidFill>
                  <a:srgbClr val="69BF7F"/>
                </a:solidFill>
                <a:latin typeface="Poppins Light"/>
                <a:ea typeface="Poppins Light"/>
                <a:cs typeface="Poppins Light"/>
                <a:sym typeface="Poppins Light"/>
              </a:defRPr>
            </a:lvl1pPr>
            <a:lvl2pPr indent="0" lvl="1" marL="25400" marR="0" algn="l">
              <a:lnSpc>
                <a:spcPct val="100000"/>
              </a:lnSpc>
              <a:spcBef>
                <a:spcPts val="0"/>
              </a:spcBef>
              <a:buNone/>
              <a:defRPr b="0" i="0" sz="1300">
                <a:solidFill>
                  <a:srgbClr val="69BF7F"/>
                </a:solidFill>
                <a:latin typeface="Poppins Light"/>
                <a:ea typeface="Poppins Light"/>
                <a:cs typeface="Poppins Light"/>
                <a:sym typeface="Poppins Light"/>
              </a:defRPr>
            </a:lvl2pPr>
            <a:lvl3pPr indent="0" lvl="2" marL="25400" marR="0" algn="l">
              <a:lnSpc>
                <a:spcPct val="100000"/>
              </a:lnSpc>
              <a:spcBef>
                <a:spcPts val="0"/>
              </a:spcBef>
              <a:buNone/>
              <a:defRPr b="0" i="0" sz="1300">
                <a:solidFill>
                  <a:srgbClr val="69BF7F"/>
                </a:solidFill>
                <a:latin typeface="Poppins Light"/>
                <a:ea typeface="Poppins Light"/>
                <a:cs typeface="Poppins Light"/>
                <a:sym typeface="Poppins Light"/>
              </a:defRPr>
            </a:lvl3pPr>
            <a:lvl4pPr indent="0" lvl="3" marL="25400" marR="0" algn="l">
              <a:lnSpc>
                <a:spcPct val="100000"/>
              </a:lnSpc>
              <a:spcBef>
                <a:spcPts val="0"/>
              </a:spcBef>
              <a:buNone/>
              <a:defRPr b="0" i="0" sz="1300">
                <a:solidFill>
                  <a:srgbClr val="69BF7F"/>
                </a:solidFill>
                <a:latin typeface="Poppins Light"/>
                <a:ea typeface="Poppins Light"/>
                <a:cs typeface="Poppins Light"/>
                <a:sym typeface="Poppins Light"/>
              </a:defRPr>
            </a:lvl4pPr>
            <a:lvl5pPr indent="0" lvl="4" marL="25400" marR="0" algn="l">
              <a:lnSpc>
                <a:spcPct val="100000"/>
              </a:lnSpc>
              <a:spcBef>
                <a:spcPts val="0"/>
              </a:spcBef>
              <a:buNone/>
              <a:defRPr b="0" i="0" sz="1300">
                <a:solidFill>
                  <a:srgbClr val="69BF7F"/>
                </a:solidFill>
                <a:latin typeface="Poppins Light"/>
                <a:ea typeface="Poppins Light"/>
                <a:cs typeface="Poppins Light"/>
                <a:sym typeface="Poppins Light"/>
              </a:defRPr>
            </a:lvl5pPr>
            <a:lvl6pPr indent="0" lvl="5" marL="25400" marR="0" algn="l">
              <a:lnSpc>
                <a:spcPct val="100000"/>
              </a:lnSpc>
              <a:spcBef>
                <a:spcPts val="0"/>
              </a:spcBef>
              <a:buNone/>
              <a:defRPr b="0" i="0" sz="1300">
                <a:solidFill>
                  <a:srgbClr val="69BF7F"/>
                </a:solidFill>
                <a:latin typeface="Poppins Light"/>
                <a:ea typeface="Poppins Light"/>
                <a:cs typeface="Poppins Light"/>
                <a:sym typeface="Poppins Light"/>
              </a:defRPr>
            </a:lvl6pPr>
            <a:lvl7pPr indent="0" lvl="6" marL="25400" marR="0" algn="l">
              <a:lnSpc>
                <a:spcPct val="100000"/>
              </a:lnSpc>
              <a:spcBef>
                <a:spcPts val="0"/>
              </a:spcBef>
              <a:buNone/>
              <a:defRPr b="0" i="0" sz="1300">
                <a:solidFill>
                  <a:srgbClr val="69BF7F"/>
                </a:solidFill>
                <a:latin typeface="Poppins Light"/>
                <a:ea typeface="Poppins Light"/>
                <a:cs typeface="Poppins Light"/>
                <a:sym typeface="Poppins Light"/>
              </a:defRPr>
            </a:lvl7pPr>
            <a:lvl8pPr indent="0" lvl="7" marL="25400" marR="0" algn="l">
              <a:lnSpc>
                <a:spcPct val="100000"/>
              </a:lnSpc>
              <a:spcBef>
                <a:spcPts val="0"/>
              </a:spcBef>
              <a:buNone/>
              <a:defRPr b="0" i="0" sz="1300">
                <a:solidFill>
                  <a:srgbClr val="69BF7F"/>
                </a:solidFill>
                <a:latin typeface="Poppins Light"/>
                <a:ea typeface="Poppins Light"/>
                <a:cs typeface="Poppins Light"/>
                <a:sym typeface="Poppins Light"/>
              </a:defRPr>
            </a:lvl8pPr>
            <a:lvl9pPr indent="0" lvl="8" marL="25400" marR="0" algn="l">
              <a:lnSpc>
                <a:spcPct val="100000"/>
              </a:lnSpc>
              <a:spcBef>
                <a:spcPts val="0"/>
              </a:spcBef>
              <a:buNone/>
              <a:defRPr b="0" i="0" sz="1300">
                <a:solidFill>
                  <a:srgbClr val="69BF7F"/>
                </a:solidFill>
                <a:latin typeface="Poppins Light"/>
                <a:ea typeface="Poppins Light"/>
                <a:cs typeface="Poppins Light"/>
                <a:sym typeface="Poppins Light"/>
              </a:defRPr>
            </a:lvl9pPr>
          </a:lstStyle>
          <a:p>
            <a:pPr indent="0" lvl="0" marL="25400" rtl="0" algn="l">
              <a:spcBef>
                <a:spcPts val="0"/>
              </a:spcBef>
              <a:spcAft>
                <a:spcPts val="0"/>
              </a:spcAft>
              <a:buNone/>
            </a:pPr>
            <a:r>
              <a:rPr lang="en-GB"/>
              <a:t>| </a:t>
            </a:r>
            <a:fld id="{00000000-1234-1234-1234-123412341234}" type="slidenum">
              <a:rPr lang="en-GB"/>
              <a:t>‹#›</a:t>
            </a:fld>
            <a:r>
              <a:rPr lang="en-GB"/>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20"/>
          <p:cNvSpPr txBox="1"/>
          <p:nvPr>
            <p:ph type="title"/>
          </p:nvPr>
        </p:nvSpPr>
        <p:spPr>
          <a:xfrm>
            <a:off x="901796" y="1316785"/>
            <a:ext cx="16484400" cy="61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b="1" i="0" sz="4500" u="sng">
                <a:solidFill>
                  <a:srgbClr val="052B6B"/>
                </a:solidFill>
                <a:latin typeface="Poppins"/>
                <a:ea typeface="Poppins"/>
                <a:cs typeface="Poppins"/>
                <a:sym typeface="Poppins"/>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36" name="Google Shape;36;p20"/>
          <p:cNvSpPr txBox="1"/>
          <p:nvPr>
            <p:ph idx="11" type="ftr"/>
          </p:nvPr>
        </p:nvSpPr>
        <p:spPr>
          <a:xfrm>
            <a:off x="6217920" y="9566909"/>
            <a:ext cx="5852100" cy="5142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37" name="Google Shape;37;p20"/>
          <p:cNvSpPr txBox="1"/>
          <p:nvPr>
            <p:ph idx="10" type="dt"/>
          </p:nvPr>
        </p:nvSpPr>
        <p:spPr>
          <a:xfrm>
            <a:off x="914400" y="9566909"/>
            <a:ext cx="4206300" cy="514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p:txBody>
      </p:sp>
      <p:sp>
        <p:nvSpPr>
          <p:cNvPr id="38" name="Google Shape;38;p20"/>
          <p:cNvSpPr txBox="1"/>
          <p:nvPr>
            <p:ph idx="12" type="sldNum"/>
          </p:nvPr>
        </p:nvSpPr>
        <p:spPr>
          <a:xfrm>
            <a:off x="8949241" y="9775768"/>
            <a:ext cx="453000" cy="20010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300">
                <a:solidFill>
                  <a:srgbClr val="69BF7F"/>
                </a:solidFill>
                <a:latin typeface="Poppins Light"/>
                <a:ea typeface="Poppins Light"/>
                <a:cs typeface="Poppins Light"/>
                <a:sym typeface="Poppins Light"/>
              </a:defRPr>
            </a:lvl1pPr>
            <a:lvl2pPr indent="0" lvl="1" marL="25400" marR="0" algn="l">
              <a:lnSpc>
                <a:spcPct val="100000"/>
              </a:lnSpc>
              <a:spcBef>
                <a:spcPts val="0"/>
              </a:spcBef>
              <a:buNone/>
              <a:defRPr b="0" i="0" sz="1300">
                <a:solidFill>
                  <a:srgbClr val="69BF7F"/>
                </a:solidFill>
                <a:latin typeface="Poppins Light"/>
                <a:ea typeface="Poppins Light"/>
                <a:cs typeface="Poppins Light"/>
                <a:sym typeface="Poppins Light"/>
              </a:defRPr>
            </a:lvl2pPr>
            <a:lvl3pPr indent="0" lvl="2" marL="25400" marR="0" algn="l">
              <a:lnSpc>
                <a:spcPct val="100000"/>
              </a:lnSpc>
              <a:spcBef>
                <a:spcPts val="0"/>
              </a:spcBef>
              <a:buNone/>
              <a:defRPr b="0" i="0" sz="1300">
                <a:solidFill>
                  <a:srgbClr val="69BF7F"/>
                </a:solidFill>
                <a:latin typeface="Poppins Light"/>
                <a:ea typeface="Poppins Light"/>
                <a:cs typeface="Poppins Light"/>
                <a:sym typeface="Poppins Light"/>
              </a:defRPr>
            </a:lvl3pPr>
            <a:lvl4pPr indent="0" lvl="3" marL="25400" marR="0" algn="l">
              <a:lnSpc>
                <a:spcPct val="100000"/>
              </a:lnSpc>
              <a:spcBef>
                <a:spcPts val="0"/>
              </a:spcBef>
              <a:buNone/>
              <a:defRPr b="0" i="0" sz="1300">
                <a:solidFill>
                  <a:srgbClr val="69BF7F"/>
                </a:solidFill>
                <a:latin typeface="Poppins Light"/>
                <a:ea typeface="Poppins Light"/>
                <a:cs typeface="Poppins Light"/>
                <a:sym typeface="Poppins Light"/>
              </a:defRPr>
            </a:lvl4pPr>
            <a:lvl5pPr indent="0" lvl="4" marL="25400" marR="0" algn="l">
              <a:lnSpc>
                <a:spcPct val="100000"/>
              </a:lnSpc>
              <a:spcBef>
                <a:spcPts val="0"/>
              </a:spcBef>
              <a:buNone/>
              <a:defRPr b="0" i="0" sz="1300">
                <a:solidFill>
                  <a:srgbClr val="69BF7F"/>
                </a:solidFill>
                <a:latin typeface="Poppins Light"/>
                <a:ea typeface="Poppins Light"/>
                <a:cs typeface="Poppins Light"/>
                <a:sym typeface="Poppins Light"/>
              </a:defRPr>
            </a:lvl5pPr>
            <a:lvl6pPr indent="0" lvl="5" marL="25400" marR="0" algn="l">
              <a:lnSpc>
                <a:spcPct val="100000"/>
              </a:lnSpc>
              <a:spcBef>
                <a:spcPts val="0"/>
              </a:spcBef>
              <a:buNone/>
              <a:defRPr b="0" i="0" sz="1300">
                <a:solidFill>
                  <a:srgbClr val="69BF7F"/>
                </a:solidFill>
                <a:latin typeface="Poppins Light"/>
                <a:ea typeface="Poppins Light"/>
                <a:cs typeface="Poppins Light"/>
                <a:sym typeface="Poppins Light"/>
              </a:defRPr>
            </a:lvl6pPr>
            <a:lvl7pPr indent="0" lvl="6" marL="25400" marR="0" algn="l">
              <a:lnSpc>
                <a:spcPct val="100000"/>
              </a:lnSpc>
              <a:spcBef>
                <a:spcPts val="0"/>
              </a:spcBef>
              <a:buNone/>
              <a:defRPr b="0" i="0" sz="1300">
                <a:solidFill>
                  <a:srgbClr val="69BF7F"/>
                </a:solidFill>
                <a:latin typeface="Poppins Light"/>
                <a:ea typeface="Poppins Light"/>
                <a:cs typeface="Poppins Light"/>
                <a:sym typeface="Poppins Light"/>
              </a:defRPr>
            </a:lvl7pPr>
            <a:lvl8pPr indent="0" lvl="7" marL="25400" marR="0" algn="l">
              <a:lnSpc>
                <a:spcPct val="100000"/>
              </a:lnSpc>
              <a:spcBef>
                <a:spcPts val="0"/>
              </a:spcBef>
              <a:buNone/>
              <a:defRPr b="0" i="0" sz="1300">
                <a:solidFill>
                  <a:srgbClr val="69BF7F"/>
                </a:solidFill>
                <a:latin typeface="Poppins Light"/>
                <a:ea typeface="Poppins Light"/>
                <a:cs typeface="Poppins Light"/>
                <a:sym typeface="Poppins Light"/>
              </a:defRPr>
            </a:lvl8pPr>
            <a:lvl9pPr indent="0" lvl="8" marL="25400" marR="0" algn="l">
              <a:lnSpc>
                <a:spcPct val="100000"/>
              </a:lnSpc>
              <a:spcBef>
                <a:spcPts val="0"/>
              </a:spcBef>
              <a:buNone/>
              <a:defRPr b="0" i="0" sz="1300">
                <a:solidFill>
                  <a:srgbClr val="69BF7F"/>
                </a:solidFill>
                <a:latin typeface="Poppins Light"/>
                <a:ea typeface="Poppins Light"/>
                <a:cs typeface="Poppins Light"/>
                <a:sym typeface="Poppins Light"/>
              </a:defRPr>
            </a:lvl9pPr>
          </a:lstStyle>
          <a:p>
            <a:pPr indent="0" lvl="0" marL="25400" rtl="0" algn="l">
              <a:spcBef>
                <a:spcPts val="0"/>
              </a:spcBef>
              <a:spcAft>
                <a:spcPts val="0"/>
              </a:spcAft>
              <a:buNone/>
            </a:pPr>
            <a:r>
              <a:rPr lang="en-GB"/>
              <a:t>| </a:t>
            </a:r>
            <a:fld id="{00000000-1234-1234-1234-123412341234}" type="slidenum">
              <a:rPr lang="en-GB"/>
              <a:t>‹#›</a:t>
            </a:fld>
            <a:r>
              <a:rPr lang="en-GB"/>
              <a:t>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901796" y="1316785"/>
            <a:ext cx="16484400" cy="615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2200"/>
              <a:buNone/>
              <a:defRPr b="1" i="0" sz="4500" u="sng" cap="none" strike="noStrike">
                <a:solidFill>
                  <a:srgbClr val="052B6B"/>
                </a:solidFill>
                <a:latin typeface="Poppins"/>
                <a:ea typeface="Poppins"/>
                <a:cs typeface="Poppins"/>
                <a:sym typeface="Poppins"/>
              </a:defRPr>
            </a:lvl1pPr>
            <a:lvl2pPr lvl="1">
              <a:spcBef>
                <a:spcPts val="0"/>
              </a:spcBef>
              <a:spcAft>
                <a:spcPts val="0"/>
              </a:spcAft>
              <a:buSzPts val="2200"/>
              <a:buNone/>
              <a:defRPr sz="2900"/>
            </a:lvl2pPr>
            <a:lvl3pPr lvl="2">
              <a:spcBef>
                <a:spcPts val="0"/>
              </a:spcBef>
              <a:spcAft>
                <a:spcPts val="0"/>
              </a:spcAft>
              <a:buSzPts val="2200"/>
              <a:buNone/>
              <a:defRPr sz="2900"/>
            </a:lvl3pPr>
            <a:lvl4pPr lvl="3">
              <a:spcBef>
                <a:spcPts val="0"/>
              </a:spcBef>
              <a:spcAft>
                <a:spcPts val="0"/>
              </a:spcAft>
              <a:buSzPts val="2200"/>
              <a:buNone/>
              <a:defRPr sz="2900"/>
            </a:lvl4pPr>
            <a:lvl5pPr lvl="4">
              <a:spcBef>
                <a:spcPts val="0"/>
              </a:spcBef>
              <a:spcAft>
                <a:spcPts val="0"/>
              </a:spcAft>
              <a:buSzPts val="2200"/>
              <a:buNone/>
              <a:defRPr sz="2900"/>
            </a:lvl5pPr>
            <a:lvl6pPr lvl="5">
              <a:spcBef>
                <a:spcPts val="0"/>
              </a:spcBef>
              <a:spcAft>
                <a:spcPts val="0"/>
              </a:spcAft>
              <a:buSzPts val="2200"/>
              <a:buNone/>
              <a:defRPr sz="2900"/>
            </a:lvl6pPr>
            <a:lvl7pPr lvl="6">
              <a:spcBef>
                <a:spcPts val="0"/>
              </a:spcBef>
              <a:spcAft>
                <a:spcPts val="0"/>
              </a:spcAft>
              <a:buSzPts val="2200"/>
              <a:buNone/>
              <a:defRPr sz="2900"/>
            </a:lvl7pPr>
            <a:lvl8pPr lvl="7">
              <a:spcBef>
                <a:spcPts val="0"/>
              </a:spcBef>
              <a:spcAft>
                <a:spcPts val="0"/>
              </a:spcAft>
              <a:buSzPts val="2200"/>
              <a:buNone/>
              <a:defRPr sz="2900"/>
            </a:lvl8pPr>
            <a:lvl9pPr lvl="8">
              <a:spcBef>
                <a:spcPts val="0"/>
              </a:spcBef>
              <a:spcAft>
                <a:spcPts val="0"/>
              </a:spcAft>
              <a:buSzPts val="2200"/>
              <a:buNone/>
              <a:defRPr sz="2900"/>
            </a:lvl9pPr>
          </a:lstStyle>
          <a:p/>
        </p:txBody>
      </p:sp>
      <p:sp>
        <p:nvSpPr>
          <p:cNvPr id="7" name="Google Shape;7;p15"/>
          <p:cNvSpPr txBox="1"/>
          <p:nvPr>
            <p:ph idx="1" type="body"/>
          </p:nvPr>
        </p:nvSpPr>
        <p:spPr>
          <a:xfrm>
            <a:off x="924890" y="2399401"/>
            <a:ext cx="16438200" cy="714990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2200"/>
              <a:buNone/>
              <a:defRPr b="0" i="0" sz="2900" u="none" cap="none" strike="noStrike">
                <a:latin typeface="Calibri"/>
                <a:ea typeface="Calibri"/>
                <a:cs typeface="Calibri"/>
                <a:sym typeface="Calibri"/>
              </a:defRPr>
            </a:lvl2pPr>
            <a:lvl3pPr indent="-228600" lvl="2" marL="1371600" marR="0" rtl="0" algn="l">
              <a:spcBef>
                <a:spcPts val="0"/>
              </a:spcBef>
              <a:spcAft>
                <a:spcPts val="0"/>
              </a:spcAft>
              <a:buSzPts val="2200"/>
              <a:buNone/>
              <a:defRPr b="0" i="0" sz="2900" u="none" cap="none" strike="noStrike">
                <a:latin typeface="Calibri"/>
                <a:ea typeface="Calibri"/>
                <a:cs typeface="Calibri"/>
                <a:sym typeface="Calibri"/>
              </a:defRPr>
            </a:lvl3pPr>
            <a:lvl4pPr indent="-228600" lvl="3" marL="1828800" marR="0" rtl="0" algn="l">
              <a:spcBef>
                <a:spcPts val="0"/>
              </a:spcBef>
              <a:spcAft>
                <a:spcPts val="0"/>
              </a:spcAft>
              <a:buSzPts val="2200"/>
              <a:buNone/>
              <a:defRPr b="0" i="0" sz="2900" u="none" cap="none" strike="noStrike">
                <a:latin typeface="Calibri"/>
                <a:ea typeface="Calibri"/>
                <a:cs typeface="Calibri"/>
                <a:sym typeface="Calibri"/>
              </a:defRPr>
            </a:lvl4pPr>
            <a:lvl5pPr indent="-228600" lvl="4" marL="2286000" marR="0" rtl="0" algn="l">
              <a:spcBef>
                <a:spcPts val="0"/>
              </a:spcBef>
              <a:spcAft>
                <a:spcPts val="0"/>
              </a:spcAft>
              <a:buSzPts val="2200"/>
              <a:buNone/>
              <a:defRPr b="0" i="0" sz="2900" u="none" cap="none" strike="noStrike">
                <a:latin typeface="Calibri"/>
                <a:ea typeface="Calibri"/>
                <a:cs typeface="Calibri"/>
                <a:sym typeface="Calibri"/>
              </a:defRPr>
            </a:lvl5pPr>
            <a:lvl6pPr indent="-228600" lvl="5" marL="2743200" marR="0" rtl="0" algn="l">
              <a:spcBef>
                <a:spcPts val="0"/>
              </a:spcBef>
              <a:spcAft>
                <a:spcPts val="0"/>
              </a:spcAft>
              <a:buSzPts val="2200"/>
              <a:buNone/>
              <a:defRPr b="0" i="0" sz="2900" u="none" cap="none" strike="noStrike">
                <a:latin typeface="Calibri"/>
                <a:ea typeface="Calibri"/>
                <a:cs typeface="Calibri"/>
                <a:sym typeface="Calibri"/>
              </a:defRPr>
            </a:lvl6pPr>
            <a:lvl7pPr indent="-228600" lvl="6" marL="3200400" marR="0" rtl="0" algn="l">
              <a:spcBef>
                <a:spcPts val="0"/>
              </a:spcBef>
              <a:spcAft>
                <a:spcPts val="0"/>
              </a:spcAft>
              <a:buSzPts val="2200"/>
              <a:buNone/>
              <a:defRPr b="0" i="0" sz="2900" u="none" cap="none" strike="noStrike">
                <a:latin typeface="Calibri"/>
                <a:ea typeface="Calibri"/>
                <a:cs typeface="Calibri"/>
                <a:sym typeface="Calibri"/>
              </a:defRPr>
            </a:lvl7pPr>
            <a:lvl8pPr indent="-228600" lvl="7" marL="3657600" marR="0" rtl="0" algn="l">
              <a:spcBef>
                <a:spcPts val="0"/>
              </a:spcBef>
              <a:spcAft>
                <a:spcPts val="0"/>
              </a:spcAft>
              <a:buSzPts val="2200"/>
              <a:buNone/>
              <a:defRPr b="0" i="0" sz="2900" u="none" cap="none" strike="noStrike">
                <a:latin typeface="Calibri"/>
                <a:ea typeface="Calibri"/>
                <a:cs typeface="Calibri"/>
                <a:sym typeface="Calibri"/>
              </a:defRPr>
            </a:lvl8pPr>
            <a:lvl9pPr indent="-228600" lvl="8" marL="4114800" marR="0" rtl="0" algn="l">
              <a:spcBef>
                <a:spcPts val="0"/>
              </a:spcBef>
              <a:spcAft>
                <a:spcPts val="0"/>
              </a:spcAft>
              <a:buSzPts val="2200"/>
              <a:buNone/>
              <a:defRPr b="0" i="0" sz="2900" u="none" cap="none" strike="noStrike">
                <a:latin typeface="Calibri"/>
                <a:ea typeface="Calibri"/>
                <a:cs typeface="Calibri"/>
                <a:sym typeface="Calibri"/>
              </a:defRPr>
            </a:lvl9pPr>
          </a:lstStyle>
          <a:p/>
        </p:txBody>
      </p:sp>
      <p:sp>
        <p:nvSpPr>
          <p:cNvPr id="8" name="Google Shape;8;p15"/>
          <p:cNvSpPr txBox="1"/>
          <p:nvPr>
            <p:ph idx="11" type="ftr"/>
          </p:nvPr>
        </p:nvSpPr>
        <p:spPr>
          <a:xfrm>
            <a:off x="6217920" y="9566909"/>
            <a:ext cx="5852100" cy="5142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2200"/>
              <a:buNone/>
              <a:defRPr b="0" i="0" sz="2900" u="none" cap="none" strike="noStrike">
                <a:solidFill>
                  <a:srgbClr val="888888"/>
                </a:solidFill>
                <a:latin typeface="Calibri"/>
                <a:ea typeface="Calibri"/>
                <a:cs typeface="Calibri"/>
                <a:sym typeface="Calibri"/>
              </a:defRPr>
            </a:lvl1pPr>
            <a:lvl2pPr lvl="1"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9pPr>
          </a:lstStyle>
          <a:p/>
        </p:txBody>
      </p:sp>
      <p:sp>
        <p:nvSpPr>
          <p:cNvPr id="9" name="Google Shape;9;p15"/>
          <p:cNvSpPr txBox="1"/>
          <p:nvPr>
            <p:ph idx="10" type="dt"/>
          </p:nvPr>
        </p:nvSpPr>
        <p:spPr>
          <a:xfrm>
            <a:off x="914400" y="9566909"/>
            <a:ext cx="4206300" cy="5142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2200"/>
              <a:buNone/>
              <a:defRPr b="0" i="0" sz="2900" u="none" cap="none" strike="noStrike">
                <a:solidFill>
                  <a:srgbClr val="888888"/>
                </a:solidFill>
                <a:latin typeface="Calibri"/>
                <a:ea typeface="Calibri"/>
                <a:cs typeface="Calibri"/>
                <a:sym typeface="Calibri"/>
              </a:defRPr>
            </a:lvl1pPr>
            <a:lvl2pPr lvl="1"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2200"/>
              <a:buNone/>
              <a:defRPr b="0" i="0" sz="29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949241" y="9775768"/>
            <a:ext cx="453000" cy="20010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1pPr>
            <a:lvl2pPr indent="0" lvl="1"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2pPr>
            <a:lvl3pPr indent="0" lvl="2"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3pPr>
            <a:lvl4pPr indent="0" lvl="3"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4pPr>
            <a:lvl5pPr indent="0" lvl="4"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5pPr>
            <a:lvl6pPr indent="0" lvl="5"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6pPr>
            <a:lvl7pPr indent="0" lvl="6"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7pPr>
            <a:lvl8pPr indent="0" lvl="7"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8pPr>
            <a:lvl9pPr indent="0" lvl="8" marL="25400" marR="0" rtl="0" algn="l">
              <a:lnSpc>
                <a:spcPct val="100000"/>
              </a:lnSpc>
              <a:spcBef>
                <a:spcPts val="0"/>
              </a:spcBef>
              <a:buNone/>
              <a:defRPr b="0" i="0" sz="1300" u="none" cap="none" strike="noStrike">
                <a:solidFill>
                  <a:srgbClr val="69BF7F"/>
                </a:solidFill>
                <a:latin typeface="Poppins Light"/>
                <a:ea typeface="Poppins Light"/>
                <a:cs typeface="Poppins Light"/>
                <a:sym typeface="Poppins Light"/>
              </a:defRPr>
            </a:lvl9pPr>
          </a:lstStyle>
          <a:p>
            <a:pPr indent="0" lvl="0" marL="25400" rtl="0" algn="l">
              <a:spcBef>
                <a:spcPts val="0"/>
              </a:spcBef>
              <a:spcAft>
                <a:spcPts val="0"/>
              </a:spcAft>
              <a:buNone/>
            </a:pPr>
            <a:r>
              <a:rPr lang="en-GB"/>
              <a:t>| </a:t>
            </a:r>
            <a:fld id="{00000000-1234-1234-1234-123412341234}" type="slidenum">
              <a:rPr lang="en-GB"/>
              <a:t>‹#›</a:t>
            </a:fld>
            <a:r>
              <a:rPr lang="en-GB"/>
              <a:t> |</a:t>
            </a:r>
            <a:endParaRPr sz="22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grpSp>
        <p:nvGrpSpPr>
          <p:cNvPr id="43" name="Google Shape;43;p1"/>
          <p:cNvGrpSpPr/>
          <p:nvPr/>
        </p:nvGrpSpPr>
        <p:grpSpPr>
          <a:xfrm>
            <a:off x="0" y="7960812"/>
            <a:ext cx="18285680" cy="2323613"/>
            <a:chOff x="0" y="1260005"/>
            <a:chExt cx="10692130" cy="6300470"/>
          </a:xfrm>
        </p:grpSpPr>
        <p:sp>
          <p:nvSpPr>
            <p:cNvPr id="44" name="Google Shape;44;p1"/>
            <p:cNvSpPr/>
            <p:nvPr/>
          </p:nvSpPr>
          <p:spPr>
            <a:xfrm>
              <a:off x="0" y="1260005"/>
              <a:ext cx="10692003" cy="6300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900">
                <a:solidFill>
                  <a:schemeClr val="dk1"/>
                </a:solidFill>
                <a:latin typeface="Calibri"/>
                <a:ea typeface="Calibri"/>
                <a:cs typeface="Calibri"/>
                <a:sym typeface="Calibri"/>
              </a:endParaRPr>
            </a:p>
          </p:txBody>
        </p:sp>
        <p:sp>
          <p:nvSpPr>
            <p:cNvPr id="45" name="Google Shape;45;p1"/>
            <p:cNvSpPr/>
            <p:nvPr/>
          </p:nvSpPr>
          <p:spPr>
            <a:xfrm>
              <a:off x="0" y="1260005"/>
              <a:ext cx="10692130" cy="6300470"/>
            </a:xfrm>
            <a:custGeom>
              <a:rect b="b" l="l" r="r" t="t"/>
              <a:pathLst>
                <a:path extrusionOk="0" h="6300470" w="10692130">
                  <a:moveTo>
                    <a:pt x="0" y="6300000"/>
                  </a:moveTo>
                  <a:lnTo>
                    <a:pt x="10692003" y="6300000"/>
                  </a:lnTo>
                  <a:lnTo>
                    <a:pt x="10692003" y="0"/>
                  </a:lnTo>
                  <a:lnTo>
                    <a:pt x="0" y="0"/>
                  </a:lnTo>
                  <a:lnTo>
                    <a:pt x="0" y="6300000"/>
                  </a:lnTo>
                  <a:close/>
                </a:path>
              </a:pathLst>
            </a:custGeom>
            <a:solidFill>
              <a:srgbClr val="F9627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900">
                <a:solidFill>
                  <a:schemeClr val="dk1"/>
                </a:solidFill>
                <a:latin typeface="Calibri"/>
                <a:ea typeface="Calibri"/>
                <a:cs typeface="Calibri"/>
                <a:sym typeface="Calibri"/>
              </a:endParaRPr>
            </a:p>
          </p:txBody>
        </p:sp>
      </p:grpSp>
      <p:sp>
        <p:nvSpPr>
          <p:cNvPr id="46" name="Google Shape;46;p1"/>
          <p:cNvSpPr txBox="1"/>
          <p:nvPr/>
        </p:nvSpPr>
        <p:spPr>
          <a:xfrm>
            <a:off x="1177140" y="3186544"/>
            <a:ext cx="10677900" cy="3560700"/>
          </a:xfrm>
          <a:prstGeom prst="rect">
            <a:avLst/>
          </a:prstGeom>
          <a:noFill/>
          <a:ln>
            <a:noFill/>
          </a:ln>
        </p:spPr>
        <p:txBody>
          <a:bodyPr anchorCtr="0" anchor="t" bIns="0" lIns="0" spcFirstLastPara="1" rIns="0" wrap="square" tIns="20250">
            <a:spAutoFit/>
          </a:bodyPr>
          <a:lstStyle/>
          <a:p>
            <a:pPr indent="0" lvl="0" marL="25400" marR="0" rtl="0" algn="l">
              <a:lnSpc>
                <a:spcPct val="100000"/>
              </a:lnSpc>
              <a:spcBef>
                <a:spcPts val="0"/>
              </a:spcBef>
              <a:spcAft>
                <a:spcPts val="0"/>
              </a:spcAft>
              <a:buNone/>
            </a:pPr>
            <a:r>
              <a:rPr b="1" lang="en-GB" sz="11500">
                <a:solidFill>
                  <a:schemeClr val="dk1"/>
                </a:solidFill>
                <a:latin typeface="Calibri"/>
                <a:ea typeface="Calibri"/>
                <a:cs typeface="Calibri"/>
                <a:sym typeface="Calibri"/>
              </a:rPr>
              <a:t>PITCH</a:t>
            </a:r>
            <a:r>
              <a:rPr b="1" lang="en-GB" sz="11500">
                <a:solidFill>
                  <a:schemeClr val="dk1"/>
                </a:solidFill>
                <a:latin typeface="Calibri"/>
                <a:ea typeface="Calibri"/>
                <a:cs typeface="Calibri"/>
                <a:sym typeface="Calibri"/>
              </a:rPr>
              <a:t> </a:t>
            </a:r>
            <a:r>
              <a:rPr b="1" lang="en-GB" sz="11500">
                <a:solidFill>
                  <a:schemeClr val="dk1"/>
                </a:solidFill>
                <a:latin typeface="Calibri"/>
                <a:ea typeface="Calibri"/>
                <a:cs typeface="Calibri"/>
                <a:sym typeface="Calibri"/>
              </a:rPr>
              <a:t>DECK TEMPLATE</a:t>
            </a:r>
            <a:endParaRPr b="1" sz="11500">
              <a:solidFill>
                <a:schemeClr val="dk1"/>
              </a:solidFill>
              <a:latin typeface="Calibri"/>
              <a:ea typeface="Calibri"/>
              <a:cs typeface="Calibri"/>
              <a:sym typeface="Calibri"/>
            </a:endParaRPr>
          </a:p>
        </p:txBody>
      </p:sp>
      <p:pic>
        <p:nvPicPr>
          <p:cNvPr id="47" name="Google Shape;47;p1"/>
          <p:cNvPicPr preferRelativeResize="0"/>
          <p:nvPr/>
        </p:nvPicPr>
        <p:blipFill rotWithShape="1">
          <a:blip r:embed="rId4">
            <a:alphaModFix/>
          </a:blip>
          <a:srcRect b="0" l="0" r="0" t="0"/>
          <a:stretch/>
        </p:blipFill>
        <p:spPr>
          <a:xfrm>
            <a:off x="1177140" y="2056251"/>
            <a:ext cx="3560463" cy="1130294"/>
          </a:xfrm>
          <a:prstGeom prst="rect">
            <a:avLst/>
          </a:prstGeom>
          <a:noFill/>
          <a:ln>
            <a:noFill/>
          </a:ln>
        </p:spPr>
      </p:pic>
      <p:sp>
        <p:nvSpPr>
          <p:cNvPr id="48" name="Google Shape;48;p1"/>
          <p:cNvSpPr txBox="1"/>
          <p:nvPr/>
        </p:nvSpPr>
        <p:spPr>
          <a:xfrm>
            <a:off x="1177160" y="8833556"/>
            <a:ext cx="2345700" cy="578100"/>
          </a:xfrm>
          <a:prstGeom prst="rect">
            <a:avLst/>
          </a:prstGeom>
          <a:noFill/>
          <a:ln>
            <a:noFill/>
          </a:ln>
        </p:spPr>
        <p:txBody>
          <a:bodyPr anchorCtr="0" anchor="t" bIns="72825" lIns="145700" spcFirstLastPara="1" rIns="145700" wrap="square" tIns="72825">
            <a:spAutoFit/>
          </a:bodyPr>
          <a:lstStyle/>
          <a:p>
            <a:pPr indent="0" lvl="0" marL="0" marR="0" rtl="0" algn="l">
              <a:spcBef>
                <a:spcPts val="0"/>
              </a:spcBef>
              <a:spcAft>
                <a:spcPts val="0"/>
              </a:spcAft>
              <a:buNone/>
            </a:pPr>
            <a:r>
              <a:rPr lang="en-GB" sz="2800">
                <a:solidFill>
                  <a:schemeClr val="lt1"/>
                </a:solidFill>
                <a:latin typeface="Calibri"/>
                <a:ea typeface="Calibri"/>
                <a:cs typeface="Calibri"/>
                <a:sym typeface="Calibri"/>
              </a:rPr>
              <a:t>ember.co</a:t>
            </a:r>
            <a:endParaRPr sz="2800">
              <a:solidFill>
                <a:schemeClr val="lt1"/>
              </a:solidFill>
              <a:latin typeface="Calibri"/>
              <a:ea typeface="Calibri"/>
              <a:cs typeface="Calibri"/>
              <a:sym typeface="Calibri"/>
            </a:endParaRPr>
          </a:p>
        </p:txBody>
      </p:sp>
      <p:sp>
        <p:nvSpPr>
          <p:cNvPr id="49" name="Google Shape;49;p1"/>
          <p:cNvSpPr txBox="1"/>
          <p:nvPr/>
        </p:nvSpPr>
        <p:spPr>
          <a:xfrm>
            <a:off x="14789885" y="8833569"/>
            <a:ext cx="2345700" cy="578100"/>
          </a:xfrm>
          <a:prstGeom prst="rect">
            <a:avLst/>
          </a:prstGeom>
          <a:noFill/>
          <a:ln>
            <a:noFill/>
          </a:ln>
        </p:spPr>
        <p:txBody>
          <a:bodyPr anchorCtr="0" anchor="t" bIns="72825" lIns="145700" spcFirstLastPara="1" rIns="145700" wrap="square" tIns="72825">
            <a:spAutoFit/>
          </a:bodyPr>
          <a:lstStyle/>
          <a:p>
            <a:pPr indent="0" lvl="0" marL="0" marR="0" rtl="0" algn="r">
              <a:spcBef>
                <a:spcPts val="0"/>
              </a:spcBef>
              <a:spcAft>
                <a:spcPts val="0"/>
              </a:spcAft>
              <a:buNone/>
            </a:pPr>
            <a:r>
              <a:rPr lang="en-GB" sz="2800">
                <a:solidFill>
                  <a:schemeClr val="lt1"/>
                </a:solidFill>
                <a:latin typeface="Calibri"/>
                <a:ea typeface="Calibri"/>
                <a:cs typeface="Calibri"/>
                <a:sym typeface="Calibri"/>
              </a:rPr>
              <a:t>[date]</a:t>
            </a:r>
            <a:endParaRPr sz="2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135" name="Shape 135"/>
        <p:cNvGrpSpPr/>
        <p:nvPr/>
      </p:nvGrpSpPr>
      <p:grpSpPr>
        <a:xfrm>
          <a:off x="0" y="0"/>
          <a:ext cx="0" cy="0"/>
          <a:chOff x="0" y="0"/>
          <a:chExt cx="0" cy="0"/>
        </a:xfrm>
      </p:grpSpPr>
      <p:pic>
        <p:nvPicPr>
          <p:cNvPr id="136" name="Google Shape;136;gee7335e168_0_78"/>
          <p:cNvPicPr preferRelativeResize="0"/>
          <p:nvPr/>
        </p:nvPicPr>
        <p:blipFill rotWithShape="1">
          <a:blip r:embed="rId3">
            <a:alphaModFix/>
          </a:blip>
          <a:srcRect b="0" l="11775" r="1763" t="0"/>
          <a:stretch/>
        </p:blipFill>
        <p:spPr>
          <a:xfrm>
            <a:off x="11009975" y="2301000"/>
            <a:ext cx="7278025" cy="7116150"/>
          </a:xfrm>
          <a:prstGeom prst="rect">
            <a:avLst/>
          </a:prstGeom>
          <a:noFill/>
          <a:ln>
            <a:noFill/>
          </a:ln>
        </p:spPr>
      </p:pic>
      <p:sp>
        <p:nvSpPr>
          <p:cNvPr id="137" name="Google Shape;137;gee7335e168_0_78"/>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ee7335e168_0_78"/>
          <p:cNvSpPr txBox="1"/>
          <p:nvPr>
            <p:ph idx="1" type="body"/>
          </p:nvPr>
        </p:nvSpPr>
        <p:spPr>
          <a:xfrm>
            <a:off x="949600" y="3802200"/>
            <a:ext cx="9151500" cy="3556200"/>
          </a:xfrm>
          <a:prstGeom prst="rect">
            <a:avLst/>
          </a:prstGeom>
          <a:noFill/>
          <a:ln>
            <a:noFill/>
          </a:ln>
        </p:spPr>
        <p:txBody>
          <a:bodyPr anchorCtr="0" anchor="t" bIns="0" lIns="0" spcFirstLastPara="1" rIns="0" wrap="square" tIns="20250">
            <a:spAutoFit/>
          </a:bodyPr>
          <a:lstStyle/>
          <a:p>
            <a:pPr indent="0" lvl="0" marL="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This is a measure of what growth you have since your launched your business idea.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You might not yet have any customers but you should still be able to provide an investor with an expectation of the demand for your product. </a:t>
            </a:r>
            <a:endParaRPr sz="2800">
              <a:solidFill>
                <a:schemeClr val="dk1"/>
              </a:solidFill>
              <a:latin typeface="Calibri"/>
              <a:ea typeface="Calibri"/>
              <a:cs typeface="Calibri"/>
              <a:sym typeface="Calibri"/>
            </a:endParaRPr>
          </a:p>
        </p:txBody>
      </p:sp>
      <p:sp>
        <p:nvSpPr>
          <p:cNvPr id="139" name="Google Shape;139;gee7335e168_0_78"/>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140" name="Google Shape;140;gee7335e168_0_78"/>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141" name="Google Shape;141;gee7335e168_0_78"/>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Traction</a:t>
            </a:r>
            <a:endParaRPr sz="5000" u="none">
              <a:solidFill>
                <a:srgbClr val="F96277"/>
              </a:solidFill>
              <a:latin typeface="Calibri"/>
              <a:ea typeface="Calibri"/>
              <a:cs typeface="Calibri"/>
              <a:sym typeface="Calibri"/>
            </a:endParaRPr>
          </a:p>
        </p:txBody>
      </p:sp>
      <p:pic>
        <p:nvPicPr>
          <p:cNvPr id="142" name="Google Shape;142;gee7335e168_0_78"/>
          <p:cNvPicPr preferRelativeResize="0"/>
          <p:nvPr/>
        </p:nvPicPr>
        <p:blipFill rotWithShape="1">
          <a:blip r:embed="rId4">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146" name="Shape 146"/>
        <p:cNvGrpSpPr/>
        <p:nvPr/>
      </p:nvGrpSpPr>
      <p:grpSpPr>
        <a:xfrm>
          <a:off x="0" y="0"/>
          <a:ext cx="0" cy="0"/>
          <a:chOff x="0" y="0"/>
          <a:chExt cx="0" cy="0"/>
        </a:xfrm>
      </p:grpSpPr>
      <p:sp>
        <p:nvSpPr>
          <p:cNvPr id="147" name="Google Shape;147;gee7335e168_0_86"/>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ee7335e168_0_86"/>
          <p:cNvSpPr txBox="1"/>
          <p:nvPr>
            <p:ph idx="1" type="body"/>
          </p:nvPr>
        </p:nvSpPr>
        <p:spPr>
          <a:xfrm>
            <a:off x="949600" y="3802200"/>
            <a:ext cx="9543900" cy="3556200"/>
          </a:xfrm>
          <a:prstGeom prst="rect">
            <a:avLst/>
          </a:prstGeom>
          <a:noFill/>
          <a:ln>
            <a:noFill/>
          </a:ln>
        </p:spPr>
        <p:txBody>
          <a:bodyPr anchorCtr="0" anchor="t" bIns="0" lIns="0" spcFirstLastPara="1" rIns="0" wrap="square" tIns="20250">
            <a:spAutoFit/>
          </a:bodyPr>
          <a:lstStyle/>
          <a:p>
            <a:pPr indent="0" lvl="0" marL="0" marR="558800" rtl="0" algn="l">
              <a:lnSpc>
                <a:spcPct val="141700"/>
              </a:lnSpc>
              <a:spcBef>
                <a:spcPts val="200"/>
              </a:spcBef>
              <a:spcAft>
                <a:spcPts val="0"/>
              </a:spcAft>
              <a:buNone/>
            </a:pPr>
            <a:r>
              <a:rPr b="1" lang="en-GB" sz="2800">
                <a:solidFill>
                  <a:schemeClr val="dk1"/>
                </a:solidFill>
                <a:latin typeface="Calibri"/>
                <a:ea typeface="Calibri"/>
                <a:cs typeface="Calibri"/>
                <a:sym typeface="Calibri"/>
              </a:rPr>
              <a:t>Investors are going to pay special attention to this part of the presentation. </a:t>
            </a:r>
            <a:endParaRPr b="1"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They want to know what revenue you are forecasting and what the level of sales will look like in the future months and years. </a:t>
            </a:r>
            <a:endParaRPr sz="2800">
              <a:solidFill>
                <a:schemeClr val="dk1"/>
              </a:solidFill>
              <a:latin typeface="Calibri"/>
              <a:ea typeface="Calibri"/>
              <a:cs typeface="Calibri"/>
              <a:sym typeface="Calibri"/>
            </a:endParaRPr>
          </a:p>
        </p:txBody>
      </p:sp>
      <p:sp>
        <p:nvSpPr>
          <p:cNvPr id="149" name="Google Shape;149;gee7335e168_0_86"/>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150" name="Google Shape;150;gee7335e168_0_86"/>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151" name="Google Shape;151;gee7335e168_0_86"/>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The Business </a:t>
            </a:r>
            <a:r>
              <a:rPr lang="en-GB" sz="5000" u="none">
                <a:solidFill>
                  <a:srgbClr val="F96277"/>
                </a:solidFill>
                <a:latin typeface="Calibri"/>
                <a:ea typeface="Calibri"/>
                <a:cs typeface="Calibri"/>
                <a:sym typeface="Calibri"/>
              </a:rPr>
              <a:t>Model</a:t>
            </a:r>
            <a:endParaRPr sz="5000" u="none">
              <a:solidFill>
                <a:srgbClr val="F96277"/>
              </a:solidFill>
              <a:latin typeface="Calibri"/>
              <a:ea typeface="Calibri"/>
              <a:cs typeface="Calibri"/>
              <a:sym typeface="Calibri"/>
            </a:endParaRPr>
          </a:p>
        </p:txBody>
      </p:sp>
      <p:pic>
        <p:nvPicPr>
          <p:cNvPr id="152" name="Google Shape;152;gee7335e168_0_86"/>
          <p:cNvPicPr preferRelativeResize="0"/>
          <p:nvPr/>
        </p:nvPicPr>
        <p:blipFill>
          <a:blip r:embed="rId3">
            <a:alphaModFix/>
          </a:blip>
          <a:stretch>
            <a:fillRect/>
          </a:stretch>
        </p:blipFill>
        <p:spPr>
          <a:xfrm>
            <a:off x="12047496" y="2872350"/>
            <a:ext cx="5736929" cy="5931048"/>
          </a:xfrm>
          <a:prstGeom prst="rect">
            <a:avLst/>
          </a:prstGeom>
          <a:noFill/>
          <a:ln>
            <a:noFill/>
          </a:ln>
        </p:spPr>
      </p:pic>
      <p:pic>
        <p:nvPicPr>
          <p:cNvPr id="153" name="Google Shape;153;gee7335e168_0_86"/>
          <p:cNvPicPr preferRelativeResize="0"/>
          <p:nvPr/>
        </p:nvPicPr>
        <p:blipFill rotWithShape="1">
          <a:blip r:embed="rId4">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157" name="Shape 157"/>
        <p:cNvGrpSpPr/>
        <p:nvPr/>
      </p:nvGrpSpPr>
      <p:grpSpPr>
        <a:xfrm>
          <a:off x="0" y="0"/>
          <a:ext cx="0" cy="0"/>
          <a:chOff x="0" y="0"/>
          <a:chExt cx="0" cy="0"/>
        </a:xfrm>
      </p:grpSpPr>
      <p:sp>
        <p:nvSpPr>
          <p:cNvPr id="158" name="Google Shape;158;gee7335e168_0_94"/>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ee7335e168_0_94"/>
          <p:cNvSpPr txBox="1"/>
          <p:nvPr>
            <p:ph idx="1" type="body"/>
          </p:nvPr>
        </p:nvSpPr>
        <p:spPr>
          <a:xfrm>
            <a:off x="949600" y="3802200"/>
            <a:ext cx="10452900" cy="3899400"/>
          </a:xfrm>
          <a:prstGeom prst="rect">
            <a:avLst/>
          </a:prstGeom>
          <a:noFill/>
          <a:ln>
            <a:noFill/>
          </a:ln>
        </p:spPr>
        <p:txBody>
          <a:bodyPr anchorCtr="0" anchor="t" bIns="0" lIns="0" spcFirstLastPara="1" rIns="0" wrap="square" tIns="20250">
            <a:spAutoFit/>
          </a:bodyPr>
          <a:lstStyle/>
          <a:p>
            <a:pPr indent="0" lvl="0" marL="0" rtl="0" algn="l">
              <a:spcBef>
                <a:spcPts val="0"/>
              </a:spcBef>
              <a:spcAft>
                <a:spcPts val="0"/>
              </a:spcAft>
              <a:buNone/>
            </a:pPr>
            <a:r>
              <a:rPr b="1" lang="en-GB" sz="2800">
                <a:solidFill>
                  <a:schemeClr val="dk1"/>
                </a:solidFill>
                <a:latin typeface="Calibri"/>
                <a:ea typeface="Calibri"/>
                <a:cs typeface="Calibri"/>
                <a:sym typeface="Calibri"/>
              </a:rPr>
              <a:t>What level of investment do you already have and who has invested? </a:t>
            </a:r>
            <a:endParaRPr b="1"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GB" sz="2800">
                <a:solidFill>
                  <a:schemeClr val="dk1"/>
                </a:solidFill>
                <a:latin typeface="Calibri"/>
                <a:ea typeface="Calibri"/>
                <a:cs typeface="Calibri"/>
                <a:sym typeface="Calibri"/>
              </a:rPr>
              <a:t>If you have already secured funding from other sources, then make sure you list it here. Investors are encouraged by others individuals and companies that have backed a likely winner.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GB" sz="2800">
                <a:solidFill>
                  <a:schemeClr val="dk1"/>
                </a:solidFill>
                <a:latin typeface="Calibri"/>
                <a:ea typeface="Calibri"/>
                <a:cs typeface="Calibri"/>
                <a:sym typeface="Calibri"/>
              </a:rPr>
              <a:t>You will also need to list what investment you are looking for and what you plan to do with it. It doesn't have to be an extensive spreadsheet of itemised categories, but you do need to set out a general plan. </a:t>
            </a:r>
            <a:endParaRPr b="1" sz="2800">
              <a:solidFill>
                <a:schemeClr val="dk1"/>
              </a:solidFill>
              <a:latin typeface="Calibri"/>
              <a:ea typeface="Calibri"/>
              <a:cs typeface="Calibri"/>
              <a:sym typeface="Calibri"/>
            </a:endParaRPr>
          </a:p>
        </p:txBody>
      </p:sp>
      <p:sp>
        <p:nvSpPr>
          <p:cNvPr id="160" name="Google Shape;160;gee7335e168_0_94"/>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161" name="Google Shape;161;gee7335e168_0_94"/>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162" name="Google Shape;162;gee7335e168_0_94"/>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Investment</a:t>
            </a:r>
            <a:endParaRPr sz="5000" u="none">
              <a:solidFill>
                <a:srgbClr val="F96277"/>
              </a:solidFill>
              <a:latin typeface="Calibri"/>
              <a:ea typeface="Calibri"/>
              <a:cs typeface="Calibri"/>
              <a:sym typeface="Calibri"/>
            </a:endParaRPr>
          </a:p>
        </p:txBody>
      </p:sp>
      <p:pic>
        <p:nvPicPr>
          <p:cNvPr id="163" name="Google Shape;163;gee7335e168_0_94"/>
          <p:cNvPicPr preferRelativeResize="0"/>
          <p:nvPr/>
        </p:nvPicPr>
        <p:blipFill>
          <a:blip r:embed="rId3">
            <a:alphaModFix/>
          </a:blip>
          <a:stretch>
            <a:fillRect/>
          </a:stretch>
        </p:blipFill>
        <p:spPr>
          <a:xfrm>
            <a:off x="12133300" y="2857925"/>
            <a:ext cx="6002300" cy="6002300"/>
          </a:xfrm>
          <a:prstGeom prst="rect">
            <a:avLst/>
          </a:prstGeom>
          <a:noFill/>
          <a:ln>
            <a:noFill/>
          </a:ln>
        </p:spPr>
      </p:pic>
      <p:pic>
        <p:nvPicPr>
          <p:cNvPr id="164" name="Google Shape;164;gee7335e168_0_94"/>
          <p:cNvPicPr preferRelativeResize="0"/>
          <p:nvPr/>
        </p:nvPicPr>
        <p:blipFill rotWithShape="1">
          <a:blip r:embed="rId4">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168" name="Shape 168"/>
        <p:cNvGrpSpPr/>
        <p:nvPr/>
      </p:nvGrpSpPr>
      <p:grpSpPr>
        <a:xfrm>
          <a:off x="0" y="0"/>
          <a:ext cx="0" cy="0"/>
          <a:chOff x="0" y="0"/>
          <a:chExt cx="0" cy="0"/>
        </a:xfrm>
      </p:grpSpPr>
      <p:pic>
        <p:nvPicPr>
          <p:cNvPr id="169" name="Google Shape;169;gee7335e168_0_102"/>
          <p:cNvPicPr preferRelativeResize="0"/>
          <p:nvPr/>
        </p:nvPicPr>
        <p:blipFill rotWithShape="1">
          <a:blip r:embed="rId3">
            <a:alphaModFix/>
          </a:blip>
          <a:srcRect b="0" l="11805" r="13900" t="0"/>
          <a:stretch/>
        </p:blipFill>
        <p:spPr>
          <a:xfrm>
            <a:off x="11698525" y="2301000"/>
            <a:ext cx="6589475" cy="7116149"/>
          </a:xfrm>
          <a:prstGeom prst="rect">
            <a:avLst/>
          </a:prstGeom>
          <a:noFill/>
          <a:ln>
            <a:noFill/>
          </a:ln>
        </p:spPr>
      </p:pic>
      <p:sp>
        <p:nvSpPr>
          <p:cNvPr id="170" name="Google Shape;170;gee7335e168_0_102"/>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ee7335e168_0_102"/>
          <p:cNvSpPr txBox="1"/>
          <p:nvPr>
            <p:ph idx="1" type="body"/>
          </p:nvPr>
        </p:nvSpPr>
        <p:spPr>
          <a:xfrm>
            <a:off x="949600" y="3802200"/>
            <a:ext cx="8387100" cy="3899400"/>
          </a:xfrm>
          <a:prstGeom prst="rect">
            <a:avLst/>
          </a:prstGeom>
          <a:noFill/>
          <a:ln>
            <a:noFill/>
          </a:ln>
        </p:spPr>
        <p:txBody>
          <a:bodyPr anchorCtr="0" anchor="t" bIns="0" lIns="0" spcFirstLastPara="1" rIns="0" wrap="square" tIns="20250">
            <a:spAutoFit/>
          </a:bodyPr>
          <a:lstStyle/>
          <a:p>
            <a:pPr indent="0" lvl="0" marL="0" rtl="0" algn="l">
              <a:spcBef>
                <a:spcPts val="0"/>
              </a:spcBef>
              <a:spcAft>
                <a:spcPts val="0"/>
              </a:spcAft>
              <a:buNone/>
            </a:pPr>
            <a:r>
              <a:rPr b="1" lang="en-GB" sz="2800">
                <a:solidFill>
                  <a:schemeClr val="dk1"/>
                </a:solidFill>
                <a:latin typeface="Calibri"/>
                <a:ea typeface="Calibri"/>
                <a:cs typeface="Calibri"/>
                <a:sym typeface="Calibri"/>
              </a:rPr>
              <a:t>Unless you are launching this venture on your own, you will have a team of people who are going to be involved. </a:t>
            </a:r>
            <a:endParaRPr b="1"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rgbClr val="F96277"/>
              </a:solidFill>
              <a:latin typeface="Calibri"/>
              <a:ea typeface="Calibri"/>
              <a:cs typeface="Calibri"/>
              <a:sym typeface="Calibri"/>
            </a:endParaRPr>
          </a:p>
          <a:p>
            <a:pPr indent="0" lvl="0" marL="0" rtl="0" algn="l">
              <a:spcBef>
                <a:spcPts val="0"/>
              </a:spcBef>
              <a:spcAft>
                <a:spcPts val="0"/>
              </a:spcAft>
              <a:buNone/>
            </a:pPr>
            <a:r>
              <a:rPr lang="en-GB" sz="2800">
                <a:solidFill>
                  <a:srgbClr val="F96277"/>
                </a:solidFill>
                <a:latin typeface="Calibri"/>
                <a:ea typeface="Calibri"/>
                <a:cs typeface="Calibri"/>
                <a:sym typeface="Calibri"/>
              </a:rPr>
              <a:t>[Provide some background on all of the key individuals (including you).]</a:t>
            </a:r>
            <a:endParaRPr sz="2800">
              <a:solidFill>
                <a:srgbClr val="F96277"/>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GB" sz="2800">
                <a:solidFill>
                  <a:schemeClr val="dk1"/>
                </a:solidFill>
                <a:latin typeface="Calibri"/>
                <a:ea typeface="Calibri"/>
                <a:cs typeface="Calibri"/>
                <a:sym typeface="Calibri"/>
              </a:rPr>
              <a:t>What are your and your team's experience and expertise?</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GB" sz="2800">
                <a:solidFill>
                  <a:schemeClr val="dk1"/>
                </a:solidFill>
                <a:latin typeface="Calibri"/>
                <a:ea typeface="Calibri"/>
                <a:cs typeface="Calibri"/>
                <a:sym typeface="Calibri"/>
              </a:rPr>
              <a:t> Why is this business going to be a success?</a:t>
            </a:r>
            <a:endParaRPr b="1" sz="2800">
              <a:solidFill>
                <a:schemeClr val="dk1"/>
              </a:solidFill>
              <a:latin typeface="Calibri"/>
              <a:ea typeface="Calibri"/>
              <a:cs typeface="Calibri"/>
              <a:sym typeface="Calibri"/>
            </a:endParaRPr>
          </a:p>
        </p:txBody>
      </p:sp>
      <p:sp>
        <p:nvSpPr>
          <p:cNvPr id="172" name="Google Shape;172;gee7335e168_0_102"/>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173" name="Google Shape;173;gee7335e168_0_102"/>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174" name="Google Shape;174;gee7335e168_0_102"/>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Meet </a:t>
            </a:r>
            <a:r>
              <a:rPr lang="en-GB" sz="5000" u="none">
                <a:solidFill>
                  <a:srgbClr val="F96277"/>
                </a:solidFill>
                <a:latin typeface="Calibri"/>
                <a:ea typeface="Calibri"/>
                <a:cs typeface="Calibri"/>
                <a:sym typeface="Calibri"/>
              </a:rPr>
              <a:t>The Team</a:t>
            </a:r>
            <a:endParaRPr sz="5000" u="none">
              <a:solidFill>
                <a:srgbClr val="F96277"/>
              </a:solidFill>
              <a:latin typeface="Calibri"/>
              <a:ea typeface="Calibri"/>
              <a:cs typeface="Calibri"/>
              <a:sym typeface="Calibri"/>
            </a:endParaRPr>
          </a:p>
        </p:txBody>
      </p:sp>
      <p:pic>
        <p:nvPicPr>
          <p:cNvPr id="175" name="Google Shape;175;gee7335e168_0_102"/>
          <p:cNvPicPr preferRelativeResize="0"/>
          <p:nvPr/>
        </p:nvPicPr>
        <p:blipFill rotWithShape="1">
          <a:blip r:embed="rId4">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179" name="Shape 179"/>
        <p:cNvGrpSpPr/>
        <p:nvPr/>
      </p:nvGrpSpPr>
      <p:grpSpPr>
        <a:xfrm>
          <a:off x="0" y="0"/>
          <a:ext cx="0" cy="0"/>
          <a:chOff x="0" y="0"/>
          <a:chExt cx="0" cy="0"/>
        </a:xfrm>
      </p:grpSpPr>
      <p:sp>
        <p:nvSpPr>
          <p:cNvPr id="180" name="Google Shape;180;gee7335e168_0_111"/>
          <p:cNvSpPr txBox="1"/>
          <p:nvPr>
            <p:ph idx="1" type="body"/>
          </p:nvPr>
        </p:nvSpPr>
        <p:spPr>
          <a:xfrm>
            <a:off x="949600" y="3802200"/>
            <a:ext cx="10742100" cy="3556200"/>
          </a:xfrm>
          <a:prstGeom prst="rect">
            <a:avLst/>
          </a:prstGeom>
          <a:noFill/>
          <a:ln>
            <a:noFill/>
          </a:ln>
        </p:spPr>
        <p:txBody>
          <a:bodyPr anchorCtr="0" anchor="t" bIns="0" lIns="0" spcFirstLastPara="1" rIns="0" wrap="square" tIns="20250">
            <a:spAutoFit/>
          </a:bodyPr>
          <a:lstStyle/>
          <a:p>
            <a:pPr indent="0" lvl="0" marL="25400" marR="558800" rtl="0" algn="l">
              <a:lnSpc>
                <a:spcPct val="141700"/>
              </a:lnSpc>
              <a:spcBef>
                <a:spcPts val="0"/>
              </a:spcBef>
              <a:spcAft>
                <a:spcPts val="0"/>
              </a:spcAft>
              <a:buNone/>
            </a:pPr>
            <a:r>
              <a:rPr lang="en-GB" sz="2800">
                <a:solidFill>
                  <a:schemeClr val="dk1"/>
                </a:solidFill>
                <a:latin typeface="Calibri"/>
                <a:ea typeface="Calibri"/>
                <a:cs typeface="Calibri"/>
                <a:sym typeface="Calibri"/>
              </a:rPr>
              <a:t>Treat this as a closing summary; possibly including a key message or brand tagline.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rPr lang="en-GB" sz="2800">
                <a:solidFill>
                  <a:srgbClr val="F96277"/>
                </a:solidFill>
                <a:latin typeface="Calibri"/>
                <a:ea typeface="Calibri"/>
                <a:cs typeface="Calibri"/>
                <a:sym typeface="Calibri"/>
              </a:rPr>
              <a:t>[You also want to make sure you've listed your contact details and company information again in case investors want to get in touch with you.]</a:t>
            </a:r>
            <a:endParaRPr b="1" sz="2800">
              <a:solidFill>
                <a:srgbClr val="F96277"/>
              </a:solidFill>
              <a:latin typeface="Calibri"/>
              <a:ea typeface="Calibri"/>
              <a:cs typeface="Calibri"/>
              <a:sym typeface="Calibri"/>
            </a:endParaRPr>
          </a:p>
        </p:txBody>
      </p:sp>
      <p:sp>
        <p:nvSpPr>
          <p:cNvPr id="181" name="Google Shape;181;gee7335e168_0_111"/>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182" name="Google Shape;182;gee7335e168_0_111"/>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183" name="Google Shape;183;gee7335e168_0_111"/>
          <p:cNvSpPr txBox="1"/>
          <p:nvPr>
            <p:ph type="title"/>
          </p:nvPr>
        </p:nvSpPr>
        <p:spPr>
          <a:xfrm>
            <a:off x="902846" y="1883735"/>
            <a:ext cx="16482300" cy="12519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8000" u="none">
                <a:solidFill>
                  <a:schemeClr val="dk1"/>
                </a:solidFill>
                <a:latin typeface="Calibri"/>
                <a:ea typeface="Calibri"/>
                <a:cs typeface="Calibri"/>
                <a:sym typeface="Calibri"/>
              </a:rPr>
              <a:t>Thank</a:t>
            </a:r>
            <a:r>
              <a:rPr lang="en-GB" sz="8000" u="none">
                <a:solidFill>
                  <a:schemeClr val="dk1"/>
                </a:solidFill>
                <a:latin typeface="Calibri"/>
                <a:ea typeface="Calibri"/>
                <a:cs typeface="Calibri"/>
                <a:sym typeface="Calibri"/>
              </a:rPr>
              <a:t> </a:t>
            </a:r>
            <a:r>
              <a:rPr lang="en-GB" sz="8000" u="none">
                <a:solidFill>
                  <a:srgbClr val="F96277"/>
                </a:solidFill>
                <a:latin typeface="Calibri"/>
                <a:ea typeface="Calibri"/>
                <a:cs typeface="Calibri"/>
                <a:sym typeface="Calibri"/>
              </a:rPr>
              <a:t>You</a:t>
            </a:r>
            <a:endParaRPr sz="8000" u="none">
              <a:solidFill>
                <a:srgbClr val="F96277"/>
              </a:solidFill>
              <a:latin typeface="Calibri"/>
              <a:ea typeface="Calibri"/>
              <a:cs typeface="Calibri"/>
              <a:sym typeface="Calibri"/>
            </a:endParaRPr>
          </a:p>
        </p:txBody>
      </p:sp>
      <p:sp>
        <p:nvSpPr>
          <p:cNvPr id="184" name="Google Shape;184;gee7335e168_0_111"/>
          <p:cNvSpPr/>
          <p:nvPr/>
        </p:nvSpPr>
        <p:spPr>
          <a:xfrm>
            <a:off x="0" y="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cxnSp>
        <p:nvCxnSpPr>
          <p:cNvPr id="185" name="Google Shape;185;gee7335e168_0_111"/>
          <p:cNvCxnSpPr/>
          <p:nvPr/>
        </p:nvCxnSpPr>
        <p:spPr>
          <a:xfrm flipH="1" rot="10800000">
            <a:off x="949600" y="3373525"/>
            <a:ext cx="9564600" cy="3600"/>
          </a:xfrm>
          <a:prstGeom prst="straightConnector1">
            <a:avLst/>
          </a:prstGeom>
          <a:noFill/>
          <a:ln cap="flat" cmpd="sng" w="19050">
            <a:solidFill>
              <a:srgbClr val="D9D9D9"/>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53" name="Shape 53"/>
        <p:cNvGrpSpPr/>
        <p:nvPr/>
      </p:nvGrpSpPr>
      <p:grpSpPr>
        <a:xfrm>
          <a:off x="0" y="0"/>
          <a:ext cx="0" cy="0"/>
          <a:chOff x="0" y="0"/>
          <a:chExt cx="0" cy="0"/>
        </a:xfrm>
      </p:grpSpPr>
      <p:sp>
        <p:nvSpPr>
          <p:cNvPr id="54" name="Google Shape;54;p2"/>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graphicFrame>
        <p:nvGraphicFramePr>
          <p:cNvPr id="55" name="Google Shape;55;p2"/>
          <p:cNvGraphicFramePr/>
          <p:nvPr/>
        </p:nvGraphicFramePr>
        <p:xfrm>
          <a:off x="902846" y="2944302"/>
          <a:ext cx="3000000" cy="3000000"/>
        </p:xfrm>
        <a:graphic>
          <a:graphicData uri="http://schemas.openxmlformats.org/drawingml/2006/table">
            <a:tbl>
              <a:tblPr bandRow="1" firstRow="1">
                <a:noFill/>
                <a:tableStyleId>{080B5F13-B7D2-4C23-BBE2-7CAF3C5C0BBE}</a:tableStyleId>
              </a:tblPr>
              <a:tblGrid>
                <a:gridCol w="7485850"/>
                <a:gridCol w="3245650"/>
              </a:tblGrid>
              <a:tr h="371500">
                <a:tc>
                  <a:txBody>
                    <a:bodyPr/>
                    <a:lstStyle/>
                    <a:p>
                      <a:pPr indent="0" lvl="0" marL="38100" marR="0" rtl="0" algn="l">
                        <a:lnSpc>
                          <a:spcPct val="100000"/>
                        </a:lnSpc>
                        <a:spcBef>
                          <a:spcPts val="0"/>
                        </a:spcBef>
                        <a:spcAft>
                          <a:spcPts val="0"/>
                        </a:spcAft>
                        <a:buNone/>
                      </a:pPr>
                      <a:r>
                        <a:rPr lang="en-GB" sz="2200" u="none" cap="none" strike="noStrike"/>
                        <a:t>Company Information</a:t>
                      </a:r>
                      <a:endParaRPr sz="2200" u="none" cap="none" strike="noStrike"/>
                    </a:p>
                  </a:txBody>
                  <a:tcPr marT="15550" marB="0" marR="0" marL="0"/>
                </a:tc>
                <a:tc>
                  <a:txBody>
                    <a:bodyPr/>
                    <a:lstStyle/>
                    <a:p>
                      <a:pPr indent="0" lvl="0" marL="1092200" marR="0" rtl="0" algn="l">
                        <a:lnSpc>
                          <a:spcPct val="100000"/>
                        </a:lnSpc>
                        <a:spcBef>
                          <a:spcPts val="0"/>
                        </a:spcBef>
                        <a:spcAft>
                          <a:spcPts val="0"/>
                        </a:spcAft>
                        <a:buNone/>
                      </a:pPr>
                      <a:r>
                        <a:rPr lang="en-GB" sz="2200" u="none" cap="none" strike="noStrike"/>
                        <a:t>3</a:t>
                      </a:r>
                      <a:endParaRPr sz="2200" u="none" cap="none" strike="noStrike"/>
                    </a:p>
                  </a:txBody>
                  <a:tcPr marT="15550" marB="0" marR="0" marL="0"/>
                </a:tc>
              </a:tr>
              <a:tr h="452075">
                <a:tc>
                  <a:txBody>
                    <a:bodyPr/>
                    <a:lstStyle/>
                    <a:p>
                      <a:pPr indent="0" lvl="0" marL="38100" marR="0" rtl="0" algn="l">
                        <a:lnSpc>
                          <a:spcPct val="100000"/>
                        </a:lnSpc>
                        <a:spcBef>
                          <a:spcPts val="0"/>
                        </a:spcBef>
                        <a:spcAft>
                          <a:spcPts val="0"/>
                        </a:spcAft>
                        <a:buNone/>
                      </a:pPr>
                      <a:r>
                        <a:rPr lang="en-GB" sz="2200" u="none" cap="none" strike="noStrike"/>
                        <a:t>Problem</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4</a:t>
                      </a:r>
                      <a:endParaRPr sz="2200" u="none" cap="none" strike="noStrike"/>
                    </a:p>
                  </a:txBody>
                  <a:tcPr marT="95850" marB="0" marR="0" marL="0"/>
                </a:tc>
              </a:tr>
              <a:tr h="452075">
                <a:tc>
                  <a:txBody>
                    <a:bodyPr/>
                    <a:lstStyle/>
                    <a:p>
                      <a:pPr indent="0" lvl="0" marL="38100" marR="0" rtl="0" algn="l">
                        <a:lnSpc>
                          <a:spcPct val="100000"/>
                        </a:lnSpc>
                        <a:spcBef>
                          <a:spcPts val="0"/>
                        </a:spcBef>
                        <a:spcAft>
                          <a:spcPts val="0"/>
                        </a:spcAft>
                        <a:buNone/>
                      </a:pPr>
                      <a:r>
                        <a:rPr lang="en-GB" sz="2200" u="none" cap="none" strike="noStrike"/>
                        <a:t>Solution</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5</a:t>
                      </a:r>
                      <a:endParaRPr sz="2200" u="none" cap="none" strike="noStrike"/>
                    </a:p>
                  </a:txBody>
                  <a:tcPr marT="95850" marB="0" marR="0" marL="0"/>
                </a:tc>
              </a:tr>
              <a:tr h="452075">
                <a:tc>
                  <a:txBody>
                    <a:bodyPr/>
                    <a:lstStyle/>
                    <a:p>
                      <a:pPr indent="0" lvl="0" marL="38100" marR="0" rtl="0" algn="l">
                        <a:lnSpc>
                          <a:spcPct val="100000"/>
                        </a:lnSpc>
                        <a:spcBef>
                          <a:spcPts val="0"/>
                        </a:spcBef>
                        <a:spcAft>
                          <a:spcPts val="0"/>
                        </a:spcAft>
                        <a:buNone/>
                      </a:pPr>
                      <a:r>
                        <a:rPr lang="en-GB" sz="2200" u="none" cap="none" strike="noStrike"/>
                        <a:t>Product</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6</a:t>
                      </a:r>
                      <a:endParaRPr sz="2200" u="none" cap="none" strike="noStrike"/>
                    </a:p>
                  </a:txBody>
                  <a:tcPr marT="95850" marB="0" marR="0" marL="0"/>
                </a:tc>
              </a:tr>
              <a:tr h="452075">
                <a:tc>
                  <a:txBody>
                    <a:bodyPr/>
                    <a:lstStyle/>
                    <a:p>
                      <a:pPr indent="0" lvl="0" marL="38100" marR="0" rtl="0" algn="l">
                        <a:lnSpc>
                          <a:spcPct val="100000"/>
                        </a:lnSpc>
                        <a:spcBef>
                          <a:spcPts val="0"/>
                        </a:spcBef>
                        <a:spcAft>
                          <a:spcPts val="0"/>
                        </a:spcAft>
                        <a:buNone/>
                      </a:pPr>
                      <a:r>
                        <a:rPr lang="en-GB" sz="2200" u="none" cap="none" strike="noStrike"/>
                        <a:t>Market Opportunity</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7</a:t>
                      </a:r>
                      <a:endParaRPr sz="2200" u="none" cap="none" strike="noStrike"/>
                    </a:p>
                  </a:txBody>
                  <a:tcPr marT="95850" marB="0" marR="0" marL="0"/>
                </a:tc>
              </a:tr>
              <a:tr h="452075">
                <a:tc>
                  <a:txBody>
                    <a:bodyPr/>
                    <a:lstStyle/>
                    <a:p>
                      <a:pPr indent="0" lvl="0" marL="38100" marR="0" rtl="0" algn="l">
                        <a:lnSpc>
                          <a:spcPct val="100000"/>
                        </a:lnSpc>
                        <a:spcBef>
                          <a:spcPts val="0"/>
                        </a:spcBef>
                        <a:spcAft>
                          <a:spcPts val="0"/>
                        </a:spcAft>
                        <a:buNone/>
                      </a:pPr>
                      <a:r>
                        <a:rPr lang="en-GB" sz="2200" u="none" cap="none" strike="noStrike"/>
                        <a:t>Competition</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8</a:t>
                      </a:r>
                      <a:endParaRPr sz="2200" u="none" cap="none" strike="noStrike"/>
                    </a:p>
                  </a:txBody>
                  <a:tcPr marT="95850" marB="0" marR="0" marL="0"/>
                </a:tc>
              </a:tr>
              <a:tr h="452075">
                <a:tc>
                  <a:txBody>
                    <a:bodyPr/>
                    <a:lstStyle/>
                    <a:p>
                      <a:pPr indent="0" lvl="0" marL="38100" marR="0" rtl="0" algn="l">
                        <a:lnSpc>
                          <a:spcPct val="100000"/>
                        </a:lnSpc>
                        <a:spcBef>
                          <a:spcPts val="0"/>
                        </a:spcBef>
                        <a:spcAft>
                          <a:spcPts val="0"/>
                        </a:spcAft>
                        <a:buNone/>
                      </a:pPr>
                      <a:r>
                        <a:rPr lang="en-GB" sz="2200" u="none" cap="none" strike="noStrike"/>
                        <a:t>Competitive Advantages</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9</a:t>
                      </a:r>
                      <a:endParaRPr sz="2200" u="none" cap="none" strike="noStrike"/>
                    </a:p>
                  </a:txBody>
                  <a:tcPr marT="95850" marB="0" marR="0" marL="0"/>
                </a:tc>
              </a:tr>
              <a:tr h="452075">
                <a:tc>
                  <a:txBody>
                    <a:bodyPr/>
                    <a:lstStyle/>
                    <a:p>
                      <a:pPr indent="0" lvl="0" marL="38100" marR="0" rtl="0" algn="l">
                        <a:lnSpc>
                          <a:spcPct val="100000"/>
                        </a:lnSpc>
                        <a:spcBef>
                          <a:spcPts val="0"/>
                        </a:spcBef>
                        <a:spcAft>
                          <a:spcPts val="0"/>
                        </a:spcAft>
                        <a:buNone/>
                      </a:pPr>
                      <a:r>
                        <a:rPr lang="en-GB" sz="2200" u="none" cap="none" strike="noStrike"/>
                        <a:t>Traction</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10</a:t>
                      </a:r>
                      <a:endParaRPr sz="2200" u="none" cap="none" strike="noStrike"/>
                    </a:p>
                  </a:txBody>
                  <a:tcPr marT="95850" marB="0" marR="0" marL="0"/>
                </a:tc>
              </a:tr>
              <a:tr h="452075">
                <a:tc>
                  <a:txBody>
                    <a:bodyPr/>
                    <a:lstStyle/>
                    <a:p>
                      <a:pPr indent="0" lvl="0" marL="38100" marR="0" rtl="0" algn="l">
                        <a:lnSpc>
                          <a:spcPct val="100000"/>
                        </a:lnSpc>
                        <a:spcBef>
                          <a:spcPts val="0"/>
                        </a:spcBef>
                        <a:spcAft>
                          <a:spcPts val="0"/>
                        </a:spcAft>
                        <a:buNone/>
                      </a:pPr>
                      <a:r>
                        <a:rPr lang="en-GB" sz="2200" u="none" cap="none" strike="noStrike"/>
                        <a:t>Business Model</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11</a:t>
                      </a:r>
                      <a:endParaRPr sz="2200" u="none" cap="none" strike="noStrike"/>
                    </a:p>
                  </a:txBody>
                  <a:tcPr marT="95850" marB="0" marR="0" marL="0"/>
                </a:tc>
              </a:tr>
              <a:tr h="452075">
                <a:tc>
                  <a:txBody>
                    <a:bodyPr/>
                    <a:lstStyle/>
                    <a:p>
                      <a:pPr indent="0" lvl="0" marL="38100" marR="0" rtl="0" algn="l">
                        <a:lnSpc>
                          <a:spcPct val="100000"/>
                        </a:lnSpc>
                        <a:spcBef>
                          <a:spcPts val="0"/>
                        </a:spcBef>
                        <a:spcAft>
                          <a:spcPts val="0"/>
                        </a:spcAft>
                        <a:buNone/>
                      </a:pPr>
                      <a:r>
                        <a:rPr lang="en-GB" sz="2200" u="none" cap="none" strike="noStrike"/>
                        <a:t>Investment</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12</a:t>
                      </a:r>
                      <a:endParaRPr sz="2200" u="none" cap="none" strike="noStrike"/>
                    </a:p>
                  </a:txBody>
                  <a:tcPr marT="95850" marB="0" marR="0" marL="0"/>
                </a:tc>
              </a:tr>
              <a:tr h="486775">
                <a:tc>
                  <a:txBody>
                    <a:bodyPr/>
                    <a:lstStyle/>
                    <a:p>
                      <a:pPr indent="0" lvl="0" marL="38100" marR="0" rtl="0" algn="l">
                        <a:lnSpc>
                          <a:spcPct val="100000"/>
                        </a:lnSpc>
                        <a:spcBef>
                          <a:spcPts val="0"/>
                        </a:spcBef>
                        <a:spcAft>
                          <a:spcPts val="0"/>
                        </a:spcAft>
                        <a:buNone/>
                      </a:pPr>
                      <a:r>
                        <a:rPr lang="en-GB" sz="2200" u="none" cap="none" strike="noStrike"/>
                        <a:t>Meet the Team</a:t>
                      </a:r>
                      <a:endParaRPr sz="2200" u="none" cap="none" strike="noStrike"/>
                    </a:p>
                  </a:txBody>
                  <a:tcPr marT="95850" marB="0" marR="0" marL="0"/>
                </a:tc>
                <a:tc>
                  <a:txBody>
                    <a:bodyPr/>
                    <a:lstStyle/>
                    <a:p>
                      <a:pPr indent="0" lvl="0" marL="1092200" marR="0" rtl="0" algn="l">
                        <a:lnSpc>
                          <a:spcPct val="100000"/>
                        </a:lnSpc>
                        <a:spcBef>
                          <a:spcPts val="0"/>
                        </a:spcBef>
                        <a:spcAft>
                          <a:spcPts val="0"/>
                        </a:spcAft>
                        <a:buNone/>
                      </a:pPr>
                      <a:r>
                        <a:rPr lang="en-GB" sz="2200" u="none" cap="none" strike="noStrike"/>
                        <a:t>13</a:t>
                      </a:r>
                      <a:endParaRPr sz="2200" u="none" cap="none" strike="noStrike"/>
                    </a:p>
                  </a:txBody>
                  <a:tcPr marT="95850" marB="0" marR="0" marL="0"/>
                </a:tc>
              </a:tr>
              <a:tr h="868000">
                <a:tc>
                  <a:txBody>
                    <a:bodyPr/>
                    <a:lstStyle/>
                    <a:p>
                      <a:pPr indent="0" lvl="0" marL="38100" marR="0" rtl="0" algn="l">
                        <a:lnSpc>
                          <a:spcPct val="100000"/>
                        </a:lnSpc>
                        <a:spcBef>
                          <a:spcPts val="0"/>
                        </a:spcBef>
                        <a:spcAft>
                          <a:spcPts val="0"/>
                        </a:spcAft>
                        <a:buNone/>
                      </a:pPr>
                      <a:r>
                        <a:rPr lang="en-GB" sz="2200" u="none" cap="none" strike="noStrike"/>
                        <a:t>Thank You</a:t>
                      </a:r>
                      <a:endParaRPr sz="2200" u="none" cap="none" strike="noStrike"/>
                    </a:p>
                  </a:txBody>
                  <a:tcPr marT="95850" marB="0" marR="0" marL="0"/>
                </a:tc>
                <a:tc>
                  <a:txBody>
                    <a:bodyPr/>
                    <a:lstStyle/>
                    <a:p>
                      <a:pPr indent="0" lvl="0" marL="1092200" marR="0" rtl="0" algn="l">
                        <a:lnSpc>
                          <a:spcPct val="100000"/>
                        </a:lnSpc>
                        <a:spcBef>
                          <a:spcPts val="0"/>
                        </a:spcBef>
                        <a:spcAft>
                          <a:spcPts val="0"/>
                        </a:spcAft>
                        <a:buClr>
                          <a:srgbClr val="F96277"/>
                        </a:buClr>
                        <a:buSzPts val="1400"/>
                        <a:buFont typeface="Poppins"/>
                        <a:buNone/>
                      </a:pPr>
                      <a:r>
                        <a:rPr lang="en-GB" sz="2200" u="none" cap="none" strike="noStrike"/>
                        <a:t>14</a:t>
                      </a:r>
                      <a:endParaRPr sz="2200"/>
                    </a:p>
                    <a:p>
                      <a:pPr indent="0" lvl="0" marL="1092200" marR="0" rtl="0" algn="l">
                        <a:lnSpc>
                          <a:spcPct val="100000"/>
                        </a:lnSpc>
                        <a:spcBef>
                          <a:spcPts val="800"/>
                        </a:spcBef>
                        <a:spcAft>
                          <a:spcPts val="0"/>
                        </a:spcAft>
                        <a:buNone/>
                      </a:pPr>
                      <a:r>
                        <a:t/>
                      </a:r>
                      <a:endParaRPr sz="2200" u="none" cap="none" strike="noStrike"/>
                    </a:p>
                  </a:txBody>
                  <a:tcPr marT="95850" marB="0" marR="0" marL="0"/>
                </a:tc>
              </a:tr>
            </a:tbl>
          </a:graphicData>
        </a:graphic>
      </p:graphicFrame>
      <p:sp>
        <p:nvSpPr>
          <p:cNvPr id="56" name="Google Shape;56;p2"/>
          <p:cNvSpPr txBox="1"/>
          <p:nvPr>
            <p:ph type="title"/>
          </p:nvPr>
        </p:nvSpPr>
        <p:spPr>
          <a:xfrm>
            <a:off x="902846" y="1624098"/>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Contents</a:t>
            </a:r>
            <a:r>
              <a:rPr lang="en-GB" u="none">
                <a:solidFill>
                  <a:schemeClr val="dk1"/>
                </a:solidFill>
                <a:latin typeface="Calibri"/>
                <a:ea typeface="Calibri"/>
                <a:cs typeface="Calibri"/>
                <a:sym typeface="Calibri"/>
              </a:rPr>
              <a:t>	</a:t>
            </a:r>
            <a:endParaRPr u="none">
              <a:solidFill>
                <a:schemeClr val="dk1"/>
              </a:solidFill>
              <a:latin typeface="Calibri"/>
              <a:ea typeface="Calibri"/>
              <a:cs typeface="Calibri"/>
              <a:sym typeface="Calibri"/>
            </a:endParaRPr>
          </a:p>
        </p:txBody>
      </p:sp>
      <p:sp>
        <p:nvSpPr>
          <p:cNvPr id="57" name="Google Shape;57;p2"/>
          <p:cNvSpPr/>
          <p:nvPr/>
        </p:nvSpPr>
        <p:spPr>
          <a:xfrm>
            <a:off x="0" y="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61" name="Shape 61"/>
        <p:cNvGrpSpPr/>
        <p:nvPr/>
      </p:nvGrpSpPr>
      <p:grpSpPr>
        <a:xfrm>
          <a:off x="0" y="0"/>
          <a:ext cx="0" cy="0"/>
          <a:chOff x="0" y="0"/>
          <a:chExt cx="0" cy="0"/>
        </a:xfrm>
      </p:grpSpPr>
      <p:sp>
        <p:nvSpPr>
          <p:cNvPr id="62" name="Google Shape;62;p3"/>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txBox="1"/>
          <p:nvPr>
            <p:ph idx="1" type="body"/>
          </p:nvPr>
        </p:nvSpPr>
        <p:spPr>
          <a:xfrm>
            <a:off x="949598" y="3802211"/>
            <a:ext cx="16452300" cy="3633300"/>
          </a:xfrm>
          <a:prstGeom prst="rect">
            <a:avLst/>
          </a:prstGeom>
          <a:noFill/>
          <a:ln>
            <a:noFill/>
          </a:ln>
        </p:spPr>
        <p:txBody>
          <a:bodyPr anchorCtr="0" anchor="t" bIns="0" lIns="0" spcFirstLastPara="1" rIns="0" wrap="square" tIns="20250">
            <a:spAutoFit/>
          </a:bodyPr>
          <a:lstStyle/>
          <a:p>
            <a:pPr indent="0" lvl="0" marL="25400" marR="558800" rtl="0" algn="l">
              <a:lnSpc>
                <a:spcPct val="141700"/>
              </a:lnSpc>
              <a:spcBef>
                <a:spcPts val="0"/>
              </a:spcBef>
              <a:spcAft>
                <a:spcPts val="0"/>
              </a:spcAft>
              <a:buNone/>
            </a:pPr>
            <a:r>
              <a:rPr lang="en-GB" sz="2800">
                <a:solidFill>
                  <a:srgbClr val="F96277"/>
                </a:solidFill>
                <a:latin typeface="Calibri"/>
                <a:ea typeface="Calibri"/>
                <a:cs typeface="Calibri"/>
                <a:sym typeface="Calibri"/>
              </a:rPr>
              <a:t>[</a:t>
            </a:r>
            <a:r>
              <a:rPr lang="en-GB" sz="2800">
                <a:solidFill>
                  <a:srgbClr val="F96277"/>
                </a:solidFill>
                <a:latin typeface="Calibri"/>
                <a:ea typeface="Calibri"/>
                <a:cs typeface="Calibri"/>
                <a:sym typeface="Calibri"/>
              </a:rPr>
              <a:t>Tell your reader/audience who you are and what you do.]</a:t>
            </a:r>
            <a:endParaRPr sz="2800">
              <a:solidFill>
                <a:srgbClr val="F96277"/>
              </a:solidFill>
              <a:latin typeface="Calibri"/>
              <a:ea typeface="Calibri"/>
              <a:cs typeface="Calibri"/>
              <a:sym typeface="Calibri"/>
            </a:endParaRPr>
          </a:p>
          <a:p>
            <a:pPr indent="0" lvl="0" marL="2540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Include your:</a:t>
            </a:r>
            <a:endParaRPr sz="2800">
              <a:solidFill>
                <a:schemeClr val="dk1"/>
              </a:solidFill>
              <a:latin typeface="Calibri"/>
              <a:ea typeface="Calibri"/>
              <a:cs typeface="Calibri"/>
              <a:sym typeface="Calibri"/>
            </a:endParaRPr>
          </a:p>
          <a:p>
            <a:pPr indent="-177800" lvl="0" marL="482600" marR="558800" rtl="0" algn="l">
              <a:lnSpc>
                <a:spcPct val="141700"/>
              </a:lnSpc>
              <a:spcBef>
                <a:spcPts val="200"/>
              </a:spcBef>
              <a:spcAft>
                <a:spcPts val="0"/>
              </a:spcAft>
              <a:buClr>
                <a:schemeClr val="dk1"/>
              </a:buClr>
              <a:buSzPts val="2800"/>
              <a:buFont typeface="Calibri"/>
              <a:buChar char="•"/>
            </a:pPr>
            <a:r>
              <a:rPr i="1" lang="en-GB" sz="2800">
                <a:solidFill>
                  <a:schemeClr val="dk1"/>
                </a:solidFill>
                <a:latin typeface="Calibri"/>
                <a:ea typeface="Calibri"/>
                <a:cs typeface="Calibri"/>
                <a:sym typeface="Calibri"/>
              </a:rPr>
              <a:t> </a:t>
            </a:r>
            <a:r>
              <a:rPr i="1" lang="en-GB" sz="2800">
                <a:solidFill>
                  <a:schemeClr val="dk1"/>
                </a:solidFill>
                <a:latin typeface="Calibri"/>
                <a:ea typeface="Calibri"/>
                <a:cs typeface="Calibri"/>
                <a:sym typeface="Calibri"/>
              </a:rPr>
              <a:t>Company name</a:t>
            </a:r>
            <a:endParaRPr i="1" sz="2800">
              <a:solidFill>
                <a:schemeClr val="dk1"/>
              </a:solidFill>
              <a:latin typeface="Calibri"/>
              <a:ea typeface="Calibri"/>
              <a:cs typeface="Calibri"/>
              <a:sym typeface="Calibri"/>
            </a:endParaRPr>
          </a:p>
          <a:p>
            <a:pPr indent="-177800" lvl="0" marL="482600" marR="558800" rtl="0" algn="l">
              <a:lnSpc>
                <a:spcPct val="141700"/>
              </a:lnSpc>
              <a:spcBef>
                <a:spcPts val="200"/>
              </a:spcBef>
              <a:spcAft>
                <a:spcPts val="0"/>
              </a:spcAft>
              <a:buClr>
                <a:schemeClr val="dk1"/>
              </a:buClr>
              <a:buSzPts val="2800"/>
              <a:buFont typeface="Calibri"/>
              <a:buChar char="•"/>
            </a:pPr>
            <a:r>
              <a:rPr i="1" lang="en-GB" sz="2800">
                <a:solidFill>
                  <a:schemeClr val="dk1"/>
                </a:solidFill>
                <a:latin typeface="Calibri"/>
                <a:ea typeface="Calibri"/>
                <a:cs typeface="Calibri"/>
                <a:sym typeface="Calibri"/>
              </a:rPr>
              <a:t> Logo</a:t>
            </a:r>
            <a:endParaRPr i="1" sz="2800">
              <a:solidFill>
                <a:schemeClr val="dk1"/>
              </a:solidFill>
              <a:latin typeface="Calibri"/>
              <a:ea typeface="Calibri"/>
              <a:cs typeface="Calibri"/>
              <a:sym typeface="Calibri"/>
            </a:endParaRPr>
          </a:p>
          <a:p>
            <a:pPr indent="-177800" lvl="0" marL="482600" marR="558800" rtl="0" algn="l">
              <a:lnSpc>
                <a:spcPct val="141700"/>
              </a:lnSpc>
              <a:spcBef>
                <a:spcPts val="200"/>
              </a:spcBef>
              <a:spcAft>
                <a:spcPts val="0"/>
              </a:spcAft>
              <a:buClr>
                <a:schemeClr val="dk1"/>
              </a:buClr>
              <a:buSzPts val="2800"/>
              <a:buFont typeface="Calibri"/>
              <a:buChar char="•"/>
            </a:pPr>
            <a:r>
              <a:rPr i="1" lang="en-GB" sz="2800">
                <a:solidFill>
                  <a:schemeClr val="dk1"/>
                </a:solidFill>
                <a:latin typeface="Calibri"/>
                <a:ea typeface="Calibri"/>
                <a:cs typeface="Calibri"/>
                <a:sym typeface="Calibri"/>
              </a:rPr>
              <a:t> Contact information</a:t>
            </a:r>
            <a:endParaRPr i="1"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p:txBody>
      </p:sp>
      <p:sp>
        <p:nvSpPr>
          <p:cNvPr id="64" name="Google Shape;64;p3"/>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Company</a:t>
            </a:r>
            <a:r>
              <a:rPr lang="en-GB" sz="5000" u="none">
                <a:solidFill>
                  <a:srgbClr val="F96277"/>
                </a:solidFill>
                <a:latin typeface="Calibri"/>
                <a:ea typeface="Calibri"/>
                <a:cs typeface="Calibri"/>
                <a:sym typeface="Calibri"/>
              </a:rPr>
              <a:t> Information	</a:t>
            </a:r>
            <a:endParaRPr sz="5000" u="none">
              <a:solidFill>
                <a:srgbClr val="F96277"/>
              </a:solidFill>
              <a:latin typeface="Calibri"/>
              <a:ea typeface="Calibri"/>
              <a:cs typeface="Calibri"/>
              <a:sym typeface="Calibri"/>
            </a:endParaRPr>
          </a:p>
        </p:txBody>
      </p:sp>
      <p:sp>
        <p:nvSpPr>
          <p:cNvPr id="65" name="Google Shape;65;p3"/>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66" name="Google Shape;66;p3"/>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pic>
        <p:nvPicPr>
          <p:cNvPr id="67" name="Google Shape;67;p3"/>
          <p:cNvPicPr preferRelativeResize="0"/>
          <p:nvPr/>
        </p:nvPicPr>
        <p:blipFill rotWithShape="1">
          <a:blip r:embed="rId3">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71" name="Shape 71"/>
        <p:cNvGrpSpPr/>
        <p:nvPr/>
      </p:nvGrpSpPr>
      <p:grpSpPr>
        <a:xfrm>
          <a:off x="0" y="0"/>
          <a:ext cx="0" cy="0"/>
          <a:chOff x="0" y="0"/>
          <a:chExt cx="0" cy="0"/>
        </a:xfrm>
      </p:grpSpPr>
      <p:sp>
        <p:nvSpPr>
          <p:cNvPr id="72" name="Google Shape;72;gee7335e168_0_21"/>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ee7335e168_0_21"/>
          <p:cNvSpPr txBox="1"/>
          <p:nvPr>
            <p:ph idx="1" type="body"/>
          </p:nvPr>
        </p:nvSpPr>
        <p:spPr>
          <a:xfrm>
            <a:off x="949598" y="3802211"/>
            <a:ext cx="16452300" cy="3833100"/>
          </a:xfrm>
          <a:prstGeom prst="rect">
            <a:avLst/>
          </a:prstGeom>
          <a:noFill/>
          <a:ln>
            <a:noFill/>
          </a:ln>
        </p:spPr>
        <p:txBody>
          <a:bodyPr anchorCtr="0" anchor="t" bIns="0" lIns="0" spcFirstLastPara="1" rIns="0" wrap="square" tIns="20250">
            <a:spAutoFit/>
          </a:bodyPr>
          <a:lstStyle/>
          <a:p>
            <a:pPr indent="0" lvl="0" marL="2540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Chances are you came up with the idea for your startup because there was a gap in the market or the product or service you wanted to use just didn't exist.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2800">
                <a:solidFill>
                  <a:srgbClr val="F96277"/>
                </a:solidFill>
                <a:latin typeface="Calibri"/>
                <a:ea typeface="Calibri"/>
                <a:cs typeface="Calibri"/>
                <a:sym typeface="Calibri"/>
              </a:rPr>
              <a:t>[Explain to your audience what problem you are solving and why it is important.]</a:t>
            </a:r>
            <a:endParaRPr sz="2800">
              <a:solidFill>
                <a:srgbClr val="F96277"/>
              </a:solidFill>
              <a:latin typeface="Calibri"/>
              <a:ea typeface="Calibri"/>
              <a:cs typeface="Calibri"/>
              <a:sym typeface="Calibri"/>
            </a:endParaRPr>
          </a:p>
          <a:p>
            <a:pPr indent="0" lvl="0" marL="25400" marR="558800" rtl="0" algn="l">
              <a:lnSpc>
                <a:spcPct val="141700"/>
              </a:lnSpc>
              <a:spcBef>
                <a:spcPts val="200"/>
              </a:spcBef>
              <a:spcAft>
                <a:spcPts val="0"/>
              </a:spcAft>
              <a:buClr>
                <a:schemeClr val="dk1"/>
              </a:buClr>
              <a:buFont typeface="Arial"/>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p:txBody>
      </p:sp>
      <p:sp>
        <p:nvSpPr>
          <p:cNvPr id="74" name="Google Shape;74;gee7335e168_0_21"/>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The </a:t>
            </a:r>
            <a:r>
              <a:rPr lang="en-GB" sz="5000" u="none">
                <a:solidFill>
                  <a:srgbClr val="F96277"/>
                </a:solidFill>
                <a:latin typeface="Calibri"/>
                <a:ea typeface="Calibri"/>
                <a:cs typeface="Calibri"/>
                <a:sym typeface="Calibri"/>
              </a:rPr>
              <a:t>Problem</a:t>
            </a:r>
            <a:endParaRPr sz="5000" u="none">
              <a:solidFill>
                <a:srgbClr val="F96277"/>
              </a:solidFill>
              <a:latin typeface="Calibri"/>
              <a:ea typeface="Calibri"/>
              <a:cs typeface="Calibri"/>
              <a:sym typeface="Calibri"/>
            </a:endParaRPr>
          </a:p>
        </p:txBody>
      </p:sp>
      <p:sp>
        <p:nvSpPr>
          <p:cNvPr id="75" name="Google Shape;75;gee7335e168_0_21"/>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76" name="Google Shape;76;gee7335e168_0_21"/>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pic>
        <p:nvPicPr>
          <p:cNvPr id="77" name="Google Shape;77;gee7335e168_0_21"/>
          <p:cNvPicPr preferRelativeResize="0"/>
          <p:nvPr/>
        </p:nvPicPr>
        <p:blipFill rotWithShape="1">
          <a:blip r:embed="rId3">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81" name="Shape 81"/>
        <p:cNvGrpSpPr/>
        <p:nvPr/>
      </p:nvGrpSpPr>
      <p:grpSpPr>
        <a:xfrm>
          <a:off x="0" y="0"/>
          <a:ext cx="0" cy="0"/>
          <a:chOff x="0" y="0"/>
          <a:chExt cx="0" cy="0"/>
        </a:xfrm>
      </p:grpSpPr>
      <p:pic>
        <p:nvPicPr>
          <p:cNvPr id="82" name="Google Shape;82;gee7335e168_0_13"/>
          <p:cNvPicPr preferRelativeResize="0"/>
          <p:nvPr/>
        </p:nvPicPr>
        <p:blipFill>
          <a:blip r:embed="rId3">
            <a:alphaModFix/>
          </a:blip>
          <a:stretch>
            <a:fillRect/>
          </a:stretch>
        </p:blipFill>
        <p:spPr>
          <a:xfrm>
            <a:off x="11715450" y="2301000"/>
            <a:ext cx="6572555" cy="7116150"/>
          </a:xfrm>
          <a:prstGeom prst="rect">
            <a:avLst/>
          </a:prstGeom>
          <a:noFill/>
          <a:ln>
            <a:noFill/>
          </a:ln>
        </p:spPr>
      </p:pic>
      <p:sp>
        <p:nvSpPr>
          <p:cNvPr id="83" name="Google Shape;83;gee7335e168_0_13"/>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ee7335e168_0_13"/>
          <p:cNvSpPr txBox="1"/>
          <p:nvPr>
            <p:ph idx="1" type="body"/>
          </p:nvPr>
        </p:nvSpPr>
        <p:spPr>
          <a:xfrm>
            <a:off x="949600" y="3802202"/>
            <a:ext cx="16452300" cy="2997000"/>
          </a:xfrm>
          <a:prstGeom prst="rect">
            <a:avLst/>
          </a:prstGeom>
          <a:noFill/>
          <a:ln>
            <a:noFill/>
          </a:ln>
        </p:spPr>
        <p:txBody>
          <a:bodyPr anchorCtr="0" anchor="t" bIns="0" lIns="0" spcFirstLastPara="1" rIns="0" wrap="square" tIns="20250">
            <a:spAutoFit/>
          </a:bodyPr>
          <a:lstStyle/>
          <a:p>
            <a:pPr indent="0" lvl="0" marL="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How does your product or service solve the problem?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Clr>
                <a:schemeClr val="dk1"/>
              </a:buClr>
              <a:buFont typeface="Arial"/>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Clr>
                <a:schemeClr val="dk1"/>
              </a:buClr>
              <a:buFont typeface="Arial"/>
              <a:buNone/>
            </a:pPr>
            <a:r>
              <a:rPr lang="en-GB" sz="2800">
                <a:solidFill>
                  <a:schemeClr val="dk1"/>
                </a:solidFill>
                <a:latin typeface="Calibri"/>
                <a:ea typeface="Calibri"/>
                <a:cs typeface="Calibri"/>
                <a:sym typeface="Calibri"/>
              </a:rPr>
              <a:t>What does it do that nothing else on the market can achieve?</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p:txBody>
      </p:sp>
      <p:sp>
        <p:nvSpPr>
          <p:cNvPr id="85" name="Google Shape;85;gee7335e168_0_13"/>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86" name="Google Shape;86;gee7335e168_0_13"/>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87" name="Google Shape;87;gee7335e168_0_13"/>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The</a:t>
            </a:r>
            <a:r>
              <a:rPr lang="en-GB" sz="5000" u="none">
                <a:solidFill>
                  <a:srgbClr val="F96277"/>
                </a:solidFill>
                <a:latin typeface="Calibri"/>
                <a:ea typeface="Calibri"/>
                <a:cs typeface="Calibri"/>
                <a:sym typeface="Calibri"/>
              </a:rPr>
              <a:t> Solution	</a:t>
            </a:r>
            <a:endParaRPr sz="5000" u="none">
              <a:solidFill>
                <a:srgbClr val="F96277"/>
              </a:solidFill>
              <a:latin typeface="Calibri"/>
              <a:ea typeface="Calibri"/>
              <a:cs typeface="Calibri"/>
              <a:sym typeface="Calibri"/>
            </a:endParaRPr>
          </a:p>
        </p:txBody>
      </p:sp>
      <p:pic>
        <p:nvPicPr>
          <p:cNvPr id="88" name="Google Shape;88;gee7335e168_0_13"/>
          <p:cNvPicPr preferRelativeResize="0"/>
          <p:nvPr/>
        </p:nvPicPr>
        <p:blipFill rotWithShape="1">
          <a:blip r:embed="rId4">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92" name="Shape 92"/>
        <p:cNvGrpSpPr/>
        <p:nvPr/>
      </p:nvGrpSpPr>
      <p:grpSpPr>
        <a:xfrm>
          <a:off x="0" y="0"/>
          <a:ext cx="0" cy="0"/>
          <a:chOff x="0" y="0"/>
          <a:chExt cx="0" cy="0"/>
        </a:xfrm>
      </p:grpSpPr>
      <p:pic>
        <p:nvPicPr>
          <p:cNvPr id="93" name="Google Shape;93;gee7335e168_0_37"/>
          <p:cNvPicPr preferRelativeResize="0"/>
          <p:nvPr/>
        </p:nvPicPr>
        <p:blipFill rotWithShape="1">
          <a:blip r:embed="rId3">
            <a:alphaModFix/>
          </a:blip>
          <a:srcRect b="0" l="6920" r="9087" t="0"/>
          <a:stretch/>
        </p:blipFill>
        <p:spPr>
          <a:xfrm>
            <a:off x="12311350" y="2374025"/>
            <a:ext cx="5976650" cy="7116149"/>
          </a:xfrm>
          <a:prstGeom prst="rect">
            <a:avLst/>
          </a:prstGeom>
          <a:noFill/>
          <a:ln>
            <a:noFill/>
          </a:ln>
        </p:spPr>
      </p:pic>
      <p:sp>
        <p:nvSpPr>
          <p:cNvPr id="94" name="Google Shape;94;gee7335e168_0_37"/>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ee7335e168_0_37"/>
          <p:cNvSpPr txBox="1"/>
          <p:nvPr>
            <p:ph idx="1" type="body"/>
          </p:nvPr>
        </p:nvSpPr>
        <p:spPr>
          <a:xfrm>
            <a:off x="949600" y="3034250"/>
            <a:ext cx="10390800" cy="5490900"/>
          </a:xfrm>
          <a:prstGeom prst="rect">
            <a:avLst/>
          </a:prstGeom>
          <a:noFill/>
          <a:ln>
            <a:noFill/>
          </a:ln>
        </p:spPr>
        <p:txBody>
          <a:bodyPr anchorCtr="0" anchor="t" bIns="0" lIns="0" spcFirstLastPara="1" rIns="0" wrap="square" tIns="20250">
            <a:spAutoFit/>
          </a:bodyPr>
          <a:lstStyle/>
          <a:p>
            <a:pPr indent="0" lvl="0" marL="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T</a:t>
            </a:r>
            <a:r>
              <a:rPr lang="en-GB" sz="2800">
                <a:solidFill>
                  <a:schemeClr val="dk1"/>
                </a:solidFill>
                <a:latin typeface="Calibri"/>
                <a:ea typeface="Calibri"/>
                <a:cs typeface="Calibri"/>
                <a:sym typeface="Calibri"/>
              </a:rPr>
              <a:t>he purpose of this slide is more than just simply re-stating the 'solution' from the earlier section. You need to detail:</a:t>
            </a:r>
            <a:endParaRPr sz="2800">
              <a:solidFill>
                <a:schemeClr val="dk1"/>
              </a:solidFill>
              <a:latin typeface="Calibri"/>
              <a:ea typeface="Calibri"/>
              <a:cs typeface="Calibri"/>
              <a:sym typeface="Calibri"/>
            </a:endParaRPr>
          </a:p>
          <a:p>
            <a:pPr indent="-177800" lvl="0" marL="482600" marR="558800" rtl="0" algn="l">
              <a:lnSpc>
                <a:spcPct val="141700"/>
              </a:lnSpc>
              <a:spcBef>
                <a:spcPts val="2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 What your product does</a:t>
            </a:r>
            <a:endParaRPr sz="2800">
              <a:solidFill>
                <a:schemeClr val="dk1"/>
              </a:solidFill>
              <a:latin typeface="Calibri"/>
              <a:ea typeface="Calibri"/>
              <a:cs typeface="Calibri"/>
              <a:sym typeface="Calibri"/>
            </a:endParaRPr>
          </a:p>
          <a:p>
            <a:pPr indent="-177800" lvl="0" marL="482600" marR="558800" rtl="0" algn="l">
              <a:lnSpc>
                <a:spcPct val="141700"/>
              </a:lnSpc>
              <a:spcBef>
                <a:spcPts val="2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 How it works</a:t>
            </a:r>
            <a:endParaRPr sz="2800">
              <a:solidFill>
                <a:schemeClr val="dk1"/>
              </a:solidFill>
              <a:latin typeface="Calibri"/>
              <a:ea typeface="Calibri"/>
              <a:cs typeface="Calibri"/>
              <a:sym typeface="Calibri"/>
            </a:endParaRPr>
          </a:p>
          <a:p>
            <a:pPr indent="-177800" lvl="0" marL="482600" marR="558800" rtl="0" algn="l">
              <a:lnSpc>
                <a:spcPct val="141700"/>
              </a:lnSpc>
              <a:spcBef>
                <a:spcPts val="2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 What the key features are</a:t>
            </a:r>
            <a:endParaRPr sz="2800">
              <a:solidFill>
                <a:schemeClr val="dk1"/>
              </a:solidFill>
              <a:latin typeface="Calibri"/>
              <a:ea typeface="Calibri"/>
              <a:cs typeface="Calibri"/>
              <a:sym typeface="Calibri"/>
            </a:endParaRPr>
          </a:p>
          <a:p>
            <a:pPr indent="-177800" lvl="0" marL="482600" marR="558800" rtl="0" algn="l">
              <a:lnSpc>
                <a:spcPct val="141700"/>
              </a:lnSpc>
              <a:spcBef>
                <a:spcPts val="2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 What future improvements (if any) do you have in the pipeline</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Clr>
                <a:srgbClr val="052B6B"/>
              </a:buClr>
              <a:buSzPts val="2500"/>
              <a:buFont typeface="Arial"/>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rPr lang="en-GB" sz="2800">
                <a:solidFill>
                  <a:srgbClr val="F96277"/>
                </a:solidFill>
                <a:latin typeface="Calibri"/>
                <a:ea typeface="Calibri"/>
                <a:cs typeface="Calibri"/>
                <a:sym typeface="Calibri"/>
              </a:rPr>
              <a:t>[If you have any images of your product or even a short video clip of it in use, then this is where to add it.] </a:t>
            </a:r>
            <a:endParaRPr sz="2800">
              <a:solidFill>
                <a:srgbClr val="F96277"/>
              </a:solidFill>
              <a:latin typeface="Calibri"/>
              <a:ea typeface="Calibri"/>
              <a:cs typeface="Calibri"/>
              <a:sym typeface="Calibri"/>
            </a:endParaRPr>
          </a:p>
        </p:txBody>
      </p:sp>
      <p:sp>
        <p:nvSpPr>
          <p:cNvPr id="96" name="Google Shape;96;gee7335e168_0_37"/>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97" name="Google Shape;97;gee7335e168_0_37"/>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98" name="Google Shape;98;gee7335e168_0_37"/>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The</a:t>
            </a:r>
            <a:r>
              <a:rPr lang="en-GB" sz="5000" u="none">
                <a:solidFill>
                  <a:srgbClr val="F96277"/>
                </a:solidFill>
                <a:latin typeface="Calibri"/>
                <a:ea typeface="Calibri"/>
                <a:cs typeface="Calibri"/>
                <a:sym typeface="Calibri"/>
              </a:rPr>
              <a:t> Product</a:t>
            </a:r>
            <a:endParaRPr sz="5000" u="none">
              <a:solidFill>
                <a:srgbClr val="F96277"/>
              </a:solidFill>
              <a:latin typeface="Calibri"/>
              <a:ea typeface="Calibri"/>
              <a:cs typeface="Calibri"/>
              <a:sym typeface="Calibri"/>
            </a:endParaRPr>
          </a:p>
        </p:txBody>
      </p:sp>
      <p:pic>
        <p:nvPicPr>
          <p:cNvPr id="99" name="Google Shape;99;gee7335e168_0_37"/>
          <p:cNvPicPr preferRelativeResize="0"/>
          <p:nvPr/>
        </p:nvPicPr>
        <p:blipFill rotWithShape="1">
          <a:blip r:embed="rId4">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103" name="Shape 103"/>
        <p:cNvGrpSpPr/>
        <p:nvPr/>
      </p:nvGrpSpPr>
      <p:grpSpPr>
        <a:xfrm>
          <a:off x="0" y="0"/>
          <a:ext cx="0" cy="0"/>
          <a:chOff x="0" y="0"/>
          <a:chExt cx="0" cy="0"/>
        </a:xfrm>
      </p:grpSpPr>
      <p:pic>
        <p:nvPicPr>
          <p:cNvPr id="104" name="Google Shape;104;gee7335e168_0_46"/>
          <p:cNvPicPr preferRelativeResize="0"/>
          <p:nvPr/>
        </p:nvPicPr>
        <p:blipFill rotWithShape="1">
          <a:blip r:embed="rId3">
            <a:alphaModFix/>
          </a:blip>
          <a:srcRect b="8062" l="0" r="0" t="0"/>
          <a:stretch/>
        </p:blipFill>
        <p:spPr>
          <a:xfrm>
            <a:off x="10547628" y="2301000"/>
            <a:ext cx="7740373" cy="7116149"/>
          </a:xfrm>
          <a:prstGeom prst="rect">
            <a:avLst/>
          </a:prstGeom>
          <a:noFill/>
          <a:ln>
            <a:noFill/>
          </a:ln>
        </p:spPr>
      </p:pic>
      <p:sp>
        <p:nvSpPr>
          <p:cNvPr id="105" name="Google Shape;105;gee7335e168_0_46"/>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ee7335e168_0_46"/>
          <p:cNvSpPr txBox="1"/>
          <p:nvPr>
            <p:ph idx="1" type="body"/>
          </p:nvPr>
        </p:nvSpPr>
        <p:spPr>
          <a:xfrm>
            <a:off x="949600" y="3802200"/>
            <a:ext cx="8820900" cy="5465400"/>
          </a:xfrm>
          <a:prstGeom prst="rect">
            <a:avLst/>
          </a:prstGeom>
          <a:noFill/>
          <a:ln>
            <a:noFill/>
          </a:ln>
        </p:spPr>
        <p:txBody>
          <a:bodyPr anchorCtr="0" anchor="t" bIns="0" lIns="0" spcFirstLastPara="1" rIns="0" wrap="square" tIns="20250">
            <a:spAutoFit/>
          </a:bodyPr>
          <a:lstStyle/>
          <a:p>
            <a:pPr indent="0" lvl="0" marL="0" marR="558800" rtl="0" algn="l">
              <a:lnSpc>
                <a:spcPct val="141700"/>
              </a:lnSpc>
              <a:spcBef>
                <a:spcPts val="200"/>
              </a:spcBef>
              <a:spcAft>
                <a:spcPts val="0"/>
              </a:spcAft>
              <a:buNone/>
            </a:pPr>
            <a:r>
              <a:rPr lang="en-GB" sz="2800">
                <a:solidFill>
                  <a:srgbClr val="F96277"/>
                </a:solidFill>
                <a:latin typeface="Calibri"/>
                <a:ea typeface="Calibri"/>
                <a:cs typeface="Calibri"/>
                <a:sym typeface="Calibri"/>
              </a:rPr>
              <a:t>[</a:t>
            </a:r>
            <a:r>
              <a:rPr lang="en-GB" sz="2800">
                <a:solidFill>
                  <a:srgbClr val="F96277"/>
                </a:solidFill>
                <a:latin typeface="Calibri"/>
                <a:ea typeface="Calibri"/>
                <a:cs typeface="Calibri"/>
                <a:sym typeface="Calibri"/>
              </a:rPr>
              <a:t>Focus on the size of the market that exists for your product.]</a:t>
            </a:r>
            <a:endParaRPr sz="2800">
              <a:solidFill>
                <a:srgbClr val="F96277"/>
              </a:solidFill>
              <a:latin typeface="Calibri"/>
              <a:ea typeface="Calibri"/>
              <a:cs typeface="Calibri"/>
              <a:sym typeface="Calibri"/>
            </a:endParaRPr>
          </a:p>
          <a:p>
            <a:pPr indent="0" lvl="0" marL="25400" marR="558800" rtl="0" algn="l">
              <a:lnSpc>
                <a:spcPct val="141700"/>
              </a:lnSpc>
              <a:spcBef>
                <a:spcPts val="200"/>
              </a:spcBef>
              <a:spcAft>
                <a:spcPts val="0"/>
              </a:spcAft>
              <a:buClr>
                <a:schemeClr val="dk1"/>
              </a:buClr>
              <a:buFont typeface="Arial"/>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Clr>
                <a:schemeClr val="dk1"/>
              </a:buClr>
              <a:buFont typeface="Arial"/>
              <a:buNone/>
            </a:pPr>
            <a:r>
              <a:rPr lang="en-GB" sz="2800">
                <a:solidFill>
                  <a:schemeClr val="dk1"/>
                </a:solidFill>
                <a:latin typeface="Calibri"/>
                <a:ea typeface="Calibri"/>
                <a:cs typeface="Calibri"/>
                <a:sym typeface="Calibri"/>
              </a:rPr>
              <a:t>It's important that you don't just pluck these figures out of thin air. Attach credible sources and market trends to your findings. </a:t>
            </a:r>
            <a:endParaRPr sz="2800">
              <a:solidFill>
                <a:schemeClr val="dk1"/>
              </a:solidFill>
              <a:latin typeface="Calibri"/>
              <a:ea typeface="Calibri"/>
              <a:cs typeface="Calibri"/>
              <a:sym typeface="Calibri"/>
            </a:endParaRPr>
          </a:p>
          <a:p>
            <a:pPr indent="0" lvl="0" marL="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p:txBody>
      </p:sp>
      <p:sp>
        <p:nvSpPr>
          <p:cNvPr id="107" name="Google Shape;107;gee7335e168_0_46"/>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108" name="Google Shape;108;gee7335e168_0_46"/>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109" name="Google Shape;109;gee7335e168_0_46"/>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Market</a:t>
            </a:r>
            <a:r>
              <a:rPr lang="en-GB" sz="5000" u="none">
                <a:solidFill>
                  <a:srgbClr val="F96277"/>
                </a:solidFill>
                <a:latin typeface="Calibri"/>
                <a:ea typeface="Calibri"/>
                <a:cs typeface="Calibri"/>
                <a:sym typeface="Calibri"/>
              </a:rPr>
              <a:t> Opportunity</a:t>
            </a:r>
            <a:endParaRPr sz="5000" u="none">
              <a:solidFill>
                <a:srgbClr val="F96277"/>
              </a:solidFill>
              <a:latin typeface="Calibri"/>
              <a:ea typeface="Calibri"/>
              <a:cs typeface="Calibri"/>
              <a:sym typeface="Calibri"/>
            </a:endParaRPr>
          </a:p>
        </p:txBody>
      </p:sp>
      <p:pic>
        <p:nvPicPr>
          <p:cNvPr id="110" name="Google Shape;110;gee7335e168_0_46"/>
          <p:cNvPicPr preferRelativeResize="0"/>
          <p:nvPr/>
        </p:nvPicPr>
        <p:blipFill rotWithShape="1">
          <a:blip r:embed="rId4">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114" name="Shape 114"/>
        <p:cNvGrpSpPr/>
        <p:nvPr/>
      </p:nvGrpSpPr>
      <p:grpSpPr>
        <a:xfrm>
          <a:off x="0" y="0"/>
          <a:ext cx="0" cy="0"/>
          <a:chOff x="0" y="0"/>
          <a:chExt cx="0" cy="0"/>
        </a:xfrm>
      </p:grpSpPr>
      <p:sp>
        <p:nvSpPr>
          <p:cNvPr id="115" name="Google Shape;115;gee7335e168_0_57"/>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ee7335e168_0_57"/>
          <p:cNvSpPr txBox="1"/>
          <p:nvPr>
            <p:ph idx="1" type="body"/>
          </p:nvPr>
        </p:nvSpPr>
        <p:spPr>
          <a:xfrm>
            <a:off x="949600" y="3802200"/>
            <a:ext cx="8820900" cy="2945700"/>
          </a:xfrm>
          <a:prstGeom prst="rect">
            <a:avLst/>
          </a:prstGeom>
          <a:noFill/>
          <a:ln>
            <a:noFill/>
          </a:ln>
        </p:spPr>
        <p:txBody>
          <a:bodyPr anchorCtr="0" anchor="t" bIns="0" lIns="0" spcFirstLastPara="1" rIns="0" wrap="square" tIns="20250">
            <a:spAutoFit/>
          </a:bodyPr>
          <a:lstStyle/>
          <a:p>
            <a:pPr indent="0" lvl="0" marL="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Who else offers a solution to the problem you have identified?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rPr lang="en-GB" sz="2800">
                <a:solidFill>
                  <a:srgbClr val="F96277"/>
                </a:solidFill>
                <a:latin typeface="Calibri"/>
                <a:ea typeface="Calibri"/>
                <a:cs typeface="Calibri"/>
                <a:sym typeface="Calibri"/>
              </a:rPr>
              <a:t>[Even in the most niche of industries, you are going to have at least one or two competitors.]</a:t>
            </a:r>
            <a:endParaRPr sz="2800">
              <a:solidFill>
                <a:srgbClr val="F96277"/>
              </a:solidFill>
              <a:latin typeface="Calibri"/>
              <a:ea typeface="Calibri"/>
              <a:cs typeface="Calibri"/>
              <a:sym typeface="Calibri"/>
            </a:endParaRPr>
          </a:p>
        </p:txBody>
      </p:sp>
      <p:sp>
        <p:nvSpPr>
          <p:cNvPr id="117" name="Google Shape;117;gee7335e168_0_57"/>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118" name="Google Shape;118;gee7335e168_0_57"/>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119" name="Google Shape;119;gee7335e168_0_57"/>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The</a:t>
            </a:r>
            <a:r>
              <a:rPr lang="en-GB" sz="5000" u="none">
                <a:solidFill>
                  <a:srgbClr val="F96277"/>
                </a:solidFill>
                <a:latin typeface="Calibri"/>
                <a:ea typeface="Calibri"/>
                <a:cs typeface="Calibri"/>
                <a:sym typeface="Calibri"/>
              </a:rPr>
              <a:t> Competition</a:t>
            </a:r>
            <a:endParaRPr sz="5000" u="none">
              <a:solidFill>
                <a:srgbClr val="F96277"/>
              </a:solidFill>
              <a:latin typeface="Calibri"/>
              <a:ea typeface="Calibri"/>
              <a:cs typeface="Calibri"/>
              <a:sym typeface="Calibri"/>
            </a:endParaRPr>
          </a:p>
        </p:txBody>
      </p:sp>
      <p:pic>
        <p:nvPicPr>
          <p:cNvPr id="120" name="Google Shape;120;gee7335e168_0_57"/>
          <p:cNvPicPr preferRelativeResize="0"/>
          <p:nvPr/>
        </p:nvPicPr>
        <p:blipFill>
          <a:blip r:embed="rId3">
            <a:alphaModFix/>
          </a:blip>
          <a:stretch>
            <a:fillRect/>
          </a:stretch>
        </p:blipFill>
        <p:spPr>
          <a:xfrm>
            <a:off x="10548093" y="2301000"/>
            <a:ext cx="7588081" cy="7116149"/>
          </a:xfrm>
          <a:prstGeom prst="rect">
            <a:avLst/>
          </a:prstGeom>
          <a:noFill/>
          <a:ln>
            <a:noFill/>
          </a:ln>
        </p:spPr>
      </p:pic>
      <p:pic>
        <p:nvPicPr>
          <p:cNvPr id="121" name="Google Shape;121;gee7335e168_0_57"/>
          <p:cNvPicPr preferRelativeResize="0"/>
          <p:nvPr/>
        </p:nvPicPr>
        <p:blipFill rotWithShape="1">
          <a:blip r:embed="rId4">
            <a:alphaModFix/>
          </a:blip>
          <a:srcRect b="0" l="0" r="0" t="0"/>
          <a:stretch/>
        </p:blipFill>
        <p:spPr>
          <a:xfrm>
            <a:off x="15184400" y="798500"/>
            <a:ext cx="2217500" cy="703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9FAFB"/>
        </a:solidFill>
      </p:bgPr>
    </p:bg>
    <p:spTree>
      <p:nvGrpSpPr>
        <p:cNvPr id="125" name="Shape 125"/>
        <p:cNvGrpSpPr/>
        <p:nvPr/>
      </p:nvGrpSpPr>
      <p:grpSpPr>
        <a:xfrm>
          <a:off x="0" y="0"/>
          <a:ext cx="0" cy="0"/>
          <a:chOff x="0" y="0"/>
          <a:chExt cx="0" cy="0"/>
        </a:xfrm>
      </p:grpSpPr>
      <p:sp>
        <p:nvSpPr>
          <p:cNvPr id="126" name="Google Shape;126;gee7335e168_0_65"/>
          <p:cNvSpPr/>
          <p:nvPr/>
        </p:nvSpPr>
        <p:spPr>
          <a:xfrm>
            <a:off x="0" y="0"/>
            <a:ext cx="18288000" cy="2301000"/>
          </a:xfrm>
          <a:prstGeom prst="rect">
            <a:avLst/>
          </a:prstGeom>
          <a:solidFill>
            <a:schemeClr val="lt1"/>
          </a:solidFill>
          <a:ln>
            <a:noFill/>
          </a:ln>
          <a:effectLst>
            <a:outerShdw blurRad="500063" rotWithShape="0" algn="bl" dir="4320000" dist="209550">
              <a:srgbClr val="666666">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ee7335e168_0_65"/>
          <p:cNvSpPr txBox="1"/>
          <p:nvPr>
            <p:ph idx="1" type="body"/>
          </p:nvPr>
        </p:nvSpPr>
        <p:spPr>
          <a:xfrm>
            <a:off x="949600" y="3265363"/>
            <a:ext cx="11196600" cy="4900500"/>
          </a:xfrm>
          <a:prstGeom prst="rect">
            <a:avLst/>
          </a:prstGeom>
          <a:noFill/>
          <a:ln>
            <a:noFill/>
          </a:ln>
        </p:spPr>
        <p:txBody>
          <a:bodyPr anchorCtr="0" anchor="t" bIns="0" lIns="0" spcFirstLastPara="1" rIns="0" wrap="square" tIns="20250">
            <a:spAutoFit/>
          </a:bodyPr>
          <a:lstStyle/>
          <a:p>
            <a:pPr indent="0" lvl="0" marL="25400" marR="558800" rtl="0" algn="l">
              <a:lnSpc>
                <a:spcPct val="141700"/>
              </a:lnSpc>
              <a:spcBef>
                <a:spcPts val="200"/>
              </a:spcBef>
              <a:spcAft>
                <a:spcPts val="0"/>
              </a:spcAft>
              <a:buNone/>
            </a:pPr>
            <a:r>
              <a:rPr lang="en-GB" sz="2800">
                <a:solidFill>
                  <a:schemeClr val="dk1"/>
                </a:solidFill>
                <a:latin typeface="Calibri"/>
                <a:ea typeface="Calibri"/>
                <a:cs typeface="Calibri"/>
                <a:sym typeface="Calibri"/>
              </a:rPr>
              <a:t>You could rephrase this title as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rPr b="1" lang="en-GB" sz="2800">
                <a:solidFill>
                  <a:schemeClr val="dk1"/>
                </a:solidFill>
                <a:latin typeface="Calibri"/>
                <a:ea typeface="Calibri"/>
                <a:cs typeface="Calibri"/>
                <a:sym typeface="Calibri"/>
              </a:rPr>
              <a:t>'why you should invest with me and not a competitor'. </a:t>
            </a:r>
            <a:endParaRPr b="1"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b="1"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t/>
            </a:r>
            <a:endParaRPr sz="2800">
              <a:solidFill>
                <a:schemeClr val="dk1"/>
              </a:solidFill>
              <a:latin typeface="Calibri"/>
              <a:ea typeface="Calibri"/>
              <a:cs typeface="Calibri"/>
              <a:sym typeface="Calibri"/>
            </a:endParaRPr>
          </a:p>
          <a:p>
            <a:pPr indent="0" lvl="0" marL="25400" marR="558800" rtl="0" algn="l">
              <a:lnSpc>
                <a:spcPct val="141700"/>
              </a:lnSpc>
              <a:spcBef>
                <a:spcPts val="200"/>
              </a:spcBef>
              <a:spcAft>
                <a:spcPts val="0"/>
              </a:spcAft>
              <a:buNone/>
            </a:pPr>
            <a:r>
              <a:rPr lang="en-GB" sz="2800">
                <a:solidFill>
                  <a:srgbClr val="F96277"/>
                </a:solidFill>
                <a:latin typeface="Calibri"/>
                <a:ea typeface="Calibri"/>
                <a:cs typeface="Calibri"/>
                <a:sym typeface="Calibri"/>
              </a:rPr>
              <a:t>[Focus on what makes you or your company different.]</a:t>
            </a:r>
            <a:endParaRPr sz="2800">
              <a:solidFill>
                <a:srgbClr val="F96277"/>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GB" sz="2800">
                <a:solidFill>
                  <a:schemeClr val="dk1"/>
                </a:solidFill>
                <a:latin typeface="Calibri"/>
                <a:ea typeface="Calibri"/>
                <a:cs typeface="Calibri"/>
                <a:sym typeface="Calibri"/>
              </a:rPr>
              <a:t>Do you have a team of highly qualified individuals?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GB" sz="2800">
                <a:solidFill>
                  <a:schemeClr val="dk1"/>
                </a:solidFill>
                <a:latin typeface="Calibri"/>
                <a:ea typeface="Calibri"/>
                <a:cs typeface="Calibri"/>
                <a:sym typeface="Calibri"/>
              </a:rPr>
              <a:t>Can your product do something that nothing else on the market is capable of?</a:t>
            </a:r>
            <a:endParaRPr sz="2800">
              <a:solidFill>
                <a:schemeClr val="dk1"/>
              </a:solidFill>
              <a:latin typeface="Calibri"/>
              <a:ea typeface="Calibri"/>
              <a:cs typeface="Calibri"/>
              <a:sym typeface="Calibri"/>
            </a:endParaRPr>
          </a:p>
        </p:txBody>
      </p:sp>
      <p:sp>
        <p:nvSpPr>
          <p:cNvPr id="128" name="Google Shape;128;gee7335e168_0_65"/>
          <p:cNvSpPr/>
          <p:nvPr/>
        </p:nvSpPr>
        <p:spPr>
          <a:xfrm>
            <a:off x="0" y="9417150"/>
            <a:ext cx="18288000" cy="870000"/>
          </a:xfrm>
          <a:prstGeom prst="rect">
            <a:avLst/>
          </a:prstGeom>
          <a:solidFill>
            <a:srgbClr val="F962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6277"/>
              </a:solidFill>
            </a:endParaRPr>
          </a:p>
        </p:txBody>
      </p:sp>
      <p:sp>
        <p:nvSpPr>
          <p:cNvPr id="129" name="Google Shape;129;gee7335e168_0_65"/>
          <p:cNvSpPr txBox="1"/>
          <p:nvPr>
            <p:ph idx="12" type="sldNum"/>
          </p:nvPr>
        </p:nvSpPr>
        <p:spPr>
          <a:xfrm>
            <a:off x="949591" y="9730643"/>
            <a:ext cx="453000" cy="228600"/>
          </a:xfrm>
          <a:prstGeom prst="rect">
            <a:avLst/>
          </a:prstGeom>
          <a:noFill/>
          <a:ln>
            <a:noFill/>
          </a:ln>
        </p:spPr>
        <p:txBody>
          <a:bodyPr anchorCtr="0" anchor="t" bIns="0" lIns="0" spcFirstLastPara="1" rIns="0" wrap="square" tIns="28325">
            <a:spAutoFit/>
          </a:bodyPr>
          <a:lstStyle/>
          <a:p>
            <a:pPr indent="0" lvl="0" marL="25400" rtl="0" algn="l">
              <a:lnSpc>
                <a:spcPct val="100000"/>
              </a:lnSpc>
              <a:spcBef>
                <a:spcPts val="0"/>
              </a:spcBef>
              <a:spcAft>
                <a:spcPts val="0"/>
              </a:spcAft>
              <a:buNone/>
            </a:pPr>
            <a:r>
              <a:rPr lang="en-GB">
                <a:solidFill>
                  <a:schemeClr val="lt1"/>
                </a:solidFill>
                <a:latin typeface="Calibri"/>
                <a:ea typeface="Calibri"/>
                <a:cs typeface="Calibri"/>
                <a:sym typeface="Calibri"/>
              </a:rPr>
              <a:t>| </a:t>
            </a:r>
            <a:fld id="{00000000-1234-1234-1234-123412341234}" type="slidenum">
              <a:rPr lang="en-GB">
                <a:solidFill>
                  <a:schemeClr val="lt1"/>
                </a:solidFill>
                <a:latin typeface="Calibri"/>
                <a:ea typeface="Calibri"/>
                <a:cs typeface="Calibri"/>
                <a:sym typeface="Calibri"/>
              </a:rPr>
              <a:t>‹#›</a:t>
            </a:fld>
            <a:r>
              <a:rPr lang="en-GB">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130" name="Google Shape;130;gee7335e168_0_65"/>
          <p:cNvSpPr txBox="1"/>
          <p:nvPr>
            <p:ph type="title"/>
          </p:nvPr>
        </p:nvSpPr>
        <p:spPr>
          <a:xfrm>
            <a:off x="902846" y="755410"/>
            <a:ext cx="16482300" cy="790200"/>
          </a:xfrm>
          <a:prstGeom prst="rect">
            <a:avLst/>
          </a:prstGeom>
          <a:noFill/>
          <a:ln>
            <a:noFill/>
          </a:ln>
        </p:spPr>
        <p:txBody>
          <a:bodyPr anchorCtr="0" anchor="t" bIns="0" lIns="0" spcFirstLastPara="1" rIns="0" wrap="square" tIns="20250">
            <a:spAutoFit/>
          </a:bodyPr>
          <a:lstStyle/>
          <a:p>
            <a:pPr indent="0" lvl="0" marL="25400" rtl="0" algn="l">
              <a:lnSpc>
                <a:spcPct val="100000"/>
              </a:lnSpc>
              <a:spcBef>
                <a:spcPts val="0"/>
              </a:spcBef>
              <a:spcAft>
                <a:spcPts val="0"/>
              </a:spcAft>
              <a:buNone/>
            </a:pPr>
            <a:r>
              <a:rPr lang="en-GB" sz="5000" u="none">
                <a:solidFill>
                  <a:schemeClr val="dk1"/>
                </a:solidFill>
                <a:latin typeface="Calibri"/>
                <a:ea typeface="Calibri"/>
                <a:cs typeface="Calibri"/>
                <a:sym typeface="Calibri"/>
              </a:rPr>
              <a:t>Competitive</a:t>
            </a:r>
            <a:r>
              <a:rPr lang="en-GB" sz="5000" u="none">
                <a:solidFill>
                  <a:srgbClr val="F96277"/>
                </a:solidFill>
                <a:latin typeface="Calibri"/>
                <a:ea typeface="Calibri"/>
                <a:cs typeface="Calibri"/>
                <a:sym typeface="Calibri"/>
              </a:rPr>
              <a:t> Advantages</a:t>
            </a:r>
            <a:endParaRPr sz="5000" u="none">
              <a:solidFill>
                <a:srgbClr val="F96277"/>
              </a:solidFill>
              <a:latin typeface="Calibri"/>
              <a:ea typeface="Calibri"/>
              <a:cs typeface="Calibri"/>
              <a:sym typeface="Calibri"/>
            </a:endParaRPr>
          </a:p>
        </p:txBody>
      </p:sp>
      <p:pic>
        <p:nvPicPr>
          <p:cNvPr id="131" name="Google Shape;131;gee7335e168_0_65"/>
          <p:cNvPicPr preferRelativeResize="0"/>
          <p:nvPr/>
        </p:nvPicPr>
        <p:blipFill rotWithShape="1">
          <a:blip r:embed="rId3">
            <a:alphaModFix/>
          </a:blip>
          <a:srcRect b="0" l="0" r="0" t="0"/>
          <a:stretch/>
        </p:blipFill>
        <p:spPr>
          <a:xfrm>
            <a:off x="15184400" y="798500"/>
            <a:ext cx="2217500" cy="703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2020-08-31T14:26:00Z</dcterms:created>
  <dc:creator>Daniel Shone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2020-08-31T00:00:00Z</vt:filetime>
  </property>
  <property fmtid="{D5CDD505-2E9C-101B-9397-08002B2CF9AE}" pid="3" name="Creator">
    <vt:lpwstr>Adobe InDesign CC (Macintosh)</vt:lpwstr>
  </property>
  <property fmtid="{D5CDD505-2E9C-101B-9397-08002B2CF9AE}" pid="4" name="LastSaved">
    <vt:filetime>2020-08-31T00:00:00Z</vt:filetime>
  </property>
</Properties>
</file>